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  <p:sldId id="262" r:id="rId6"/>
    <p:sldId id="263" r:id="rId7"/>
    <p:sldId id="265" r:id="rId8"/>
    <p:sldId id="267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7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202481-4743-4F69-8F1F-9EB433FD4E62}" v="1814" dt="2021-05-07T15:20:01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in FRATANI" userId="22513b23dca3721e" providerId="LiveId" clId="{F0202481-4743-4F69-8F1F-9EB433FD4E62}"/>
    <pc:docChg chg="undo redo custSel addSld delSld modSld sldOrd">
      <pc:chgData name="Romain FRATANI" userId="22513b23dca3721e" providerId="LiveId" clId="{F0202481-4743-4F69-8F1F-9EB433FD4E62}" dt="2021-05-07T15:20:01.823" v="4076"/>
      <pc:docMkLst>
        <pc:docMk/>
      </pc:docMkLst>
      <pc:sldChg chg="delSp modSp mod setBg delAnim modAnim">
        <pc:chgData name="Romain FRATANI" userId="22513b23dca3721e" providerId="LiveId" clId="{F0202481-4743-4F69-8F1F-9EB433FD4E62}" dt="2021-05-03T08:55:14.808" v="846" actId="478"/>
        <pc:sldMkLst>
          <pc:docMk/>
          <pc:sldMk cId="1541300854" sldId="256"/>
        </pc:sldMkLst>
        <pc:spChg chg="del mod">
          <ac:chgData name="Romain FRATANI" userId="22513b23dca3721e" providerId="LiveId" clId="{F0202481-4743-4F69-8F1F-9EB433FD4E62}" dt="2021-05-03T08:55:14.808" v="846" actId="478"/>
          <ac:spMkLst>
            <pc:docMk/>
            <pc:sldMk cId="1541300854" sldId="256"/>
            <ac:spMk id="3" creationId="{266B116A-5C80-476F-8DD9-E9BB5EFBE04A}"/>
          </ac:spMkLst>
        </pc:spChg>
      </pc:sldChg>
      <pc:sldChg chg="addSp delSp modSp add del mod">
        <pc:chgData name="Romain FRATANI" userId="22513b23dca3721e" providerId="LiveId" clId="{F0202481-4743-4F69-8F1F-9EB433FD4E62}" dt="2021-04-30T06:14:46.660" v="49" actId="2696"/>
        <pc:sldMkLst>
          <pc:docMk/>
          <pc:sldMk cId="1666988054" sldId="257"/>
        </pc:sldMkLst>
        <pc:spChg chg="mod">
          <ac:chgData name="Romain FRATANI" userId="22513b23dca3721e" providerId="LiveId" clId="{F0202481-4743-4F69-8F1F-9EB433FD4E62}" dt="2021-04-30T06:07:33.388" v="8" actId="1076"/>
          <ac:spMkLst>
            <pc:docMk/>
            <pc:sldMk cId="1666988054" sldId="257"/>
            <ac:spMk id="5" creationId="{C6E5E912-DF2E-44DE-859C-D8C47C82A202}"/>
          </ac:spMkLst>
        </pc:spChg>
        <pc:spChg chg="mod">
          <ac:chgData name="Romain FRATANI" userId="22513b23dca3721e" providerId="LiveId" clId="{F0202481-4743-4F69-8F1F-9EB433FD4E62}" dt="2021-04-30T06:09:14.651" v="17" actId="11"/>
          <ac:spMkLst>
            <pc:docMk/>
            <pc:sldMk cId="1666988054" sldId="257"/>
            <ac:spMk id="13" creationId="{EAB21E93-3C41-4B55-BB07-8E5F2358E6B5}"/>
          </ac:spMkLst>
        </pc:spChg>
        <pc:picChg chg="add del mod">
          <ac:chgData name="Romain FRATANI" userId="22513b23dca3721e" providerId="LiveId" clId="{F0202481-4743-4F69-8F1F-9EB433FD4E62}" dt="2021-04-30T06:12:48.035" v="37" actId="21"/>
          <ac:picMkLst>
            <pc:docMk/>
            <pc:sldMk cId="1666988054" sldId="257"/>
            <ac:picMk id="6" creationId="{1B4A9687-C4D3-4D7E-94B5-7DDB34DA9578}"/>
          </ac:picMkLst>
        </pc:picChg>
        <pc:cxnChg chg="mod">
          <ac:chgData name="Romain FRATANI" userId="22513b23dca3721e" providerId="LiveId" clId="{F0202481-4743-4F69-8F1F-9EB433FD4E62}" dt="2021-04-30T06:07:44.408" v="11" actId="14100"/>
          <ac:cxnSpMkLst>
            <pc:docMk/>
            <pc:sldMk cId="1666988054" sldId="257"/>
            <ac:cxnSpMk id="10" creationId="{ABA08884-0083-43F6-9732-F35B9199DAF2}"/>
          </ac:cxnSpMkLst>
        </pc:cxnChg>
      </pc:sldChg>
      <pc:sldChg chg="addSp delSp modSp mod setBg modAnim">
        <pc:chgData name="Romain FRATANI" userId="22513b23dca3721e" providerId="LiveId" clId="{F0202481-4743-4F69-8F1F-9EB433FD4E62}" dt="2021-05-03T13:56:21.736" v="862" actId="1076"/>
        <pc:sldMkLst>
          <pc:docMk/>
          <pc:sldMk cId="4145061015" sldId="258"/>
        </pc:sldMkLst>
        <pc:spChg chg="add mod">
          <ac:chgData name="Romain FRATANI" userId="22513b23dca3721e" providerId="LiveId" clId="{F0202481-4743-4F69-8F1F-9EB433FD4E62}" dt="2021-04-30T06:25:41.712" v="100" actId="1076"/>
          <ac:spMkLst>
            <pc:docMk/>
            <pc:sldMk cId="4145061015" sldId="258"/>
            <ac:spMk id="2" creationId="{C78AA5A5-188E-4842-83A6-13FC1515C88A}"/>
          </ac:spMkLst>
        </pc:spChg>
        <pc:spChg chg="add mod">
          <ac:chgData name="Romain FRATANI" userId="22513b23dca3721e" providerId="LiveId" clId="{F0202481-4743-4F69-8F1F-9EB433FD4E62}" dt="2021-05-01T15:20:50.043" v="189" actId="1076"/>
          <ac:spMkLst>
            <pc:docMk/>
            <pc:sldMk cId="4145061015" sldId="258"/>
            <ac:spMk id="3" creationId="{8E4676CC-EAED-4768-96C3-4C06232F4411}"/>
          </ac:spMkLst>
        </pc:spChg>
        <pc:spChg chg="add del mod">
          <ac:chgData name="Romain FRATANI" userId="22513b23dca3721e" providerId="LiveId" clId="{F0202481-4743-4F69-8F1F-9EB433FD4E62}" dt="2021-04-30T06:22:12.501" v="81" actId="21"/>
          <ac:spMkLst>
            <pc:docMk/>
            <pc:sldMk cId="4145061015" sldId="258"/>
            <ac:spMk id="5" creationId="{6C671AE7-49B3-4382-955E-7168D652FA90}"/>
          </ac:spMkLst>
        </pc:spChg>
        <pc:spChg chg="add del mod">
          <ac:chgData name="Romain FRATANI" userId="22513b23dca3721e" providerId="LiveId" clId="{F0202481-4743-4F69-8F1F-9EB433FD4E62}" dt="2021-05-01T15:35:52.543" v="199" actId="931"/>
          <ac:spMkLst>
            <pc:docMk/>
            <pc:sldMk cId="4145061015" sldId="258"/>
            <ac:spMk id="6" creationId="{850D8145-B427-4F8C-A6C2-8A7B659343E5}"/>
          </ac:spMkLst>
        </pc:spChg>
        <pc:spChg chg="mod">
          <ac:chgData name="Romain FRATANI" userId="22513b23dca3721e" providerId="LiveId" clId="{F0202481-4743-4F69-8F1F-9EB433FD4E62}" dt="2021-04-30T06:35:41.514" v="162" actId="11"/>
          <ac:spMkLst>
            <pc:docMk/>
            <pc:sldMk cId="4145061015" sldId="258"/>
            <ac:spMk id="13" creationId="{8255D84B-3765-4110-8012-DC612E251CC1}"/>
          </ac:spMkLst>
        </pc:spChg>
        <pc:spChg chg="add del mod">
          <ac:chgData name="Romain FRATANI" userId="22513b23dca3721e" providerId="LiveId" clId="{F0202481-4743-4F69-8F1F-9EB433FD4E62}" dt="2021-05-01T15:36:41.665" v="273"/>
          <ac:spMkLst>
            <pc:docMk/>
            <pc:sldMk cId="4145061015" sldId="258"/>
            <ac:spMk id="16" creationId="{92FBB249-0B8E-425C-9A0D-E0D8E1E060CB}"/>
          </ac:spMkLst>
        </pc:spChg>
        <pc:spChg chg="add mod">
          <ac:chgData name="Romain FRATANI" userId="22513b23dca3721e" providerId="LiveId" clId="{F0202481-4743-4F69-8F1F-9EB433FD4E62}" dt="2021-05-01T15:51:02.809" v="374" actId="1076"/>
          <ac:spMkLst>
            <pc:docMk/>
            <pc:sldMk cId="4145061015" sldId="258"/>
            <ac:spMk id="17" creationId="{ED102315-3E71-4A19-8DEC-7A51918D25DA}"/>
          </ac:spMkLst>
        </pc:spChg>
        <pc:spChg chg="add del mod">
          <ac:chgData name="Romain FRATANI" userId="22513b23dca3721e" providerId="LiveId" clId="{F0202481-4743-4F69-8F1F-9EB433FD4E62}" dt="2021-05-03T07:54:09.963" v="693" actId="1582"/>
          <ac:spMkLst>
            <pc:docMk/>
            <pc:sldMk cId="4145061015" sldId="258"/>
            <ac:spMk id="19" creationId="{3D541173-B0B1-4CB8-935F-DD9F2311EAE5}"/>
          </ac:spMkLst>
        </pc:spChg>
        <pc:spChg chg="add mod">
          <ac:chgData name="Romain FRATANI" userId="22513b23dca3721e" providerId="LiveId" clId="{F0202481-4743-4F69-8F1F-9EB433FD4E62}" dt="2021-05-03T07:46:03.433" v="516" actId="20577"/>
          <ac:spMkLst>
            <pc:docMk/>
            <pc:sldMk cId="4145061015" sldId="258"/>
            <ac:spMk id="20" creationId="{7F1C3378-07A0-457E-92CD-4CC4D97C9CC1}"/>
          </ac:spMkLst>
        </pc:spChg>
        <pc:spChg chg="add mod">
          <ac:chgData name="Romain FRATANI" userId="22513b23dca3721e" providerId="LiveId" clId="{F0202481-4743-4F69-8F1F-9EB433FD4E62}" dt="2021-05-03T07:46:37.415" v="530" actId="1076"/>
          <ac:spMkLst>
            <pc:docMk/>
            <pc:sldMk cId="4145061015" sldId="258"/>
            <ac:spMk id="21" creationId="{2E39964D-EF32-4251-8406-AFDE361C306E}"/>
          </ac:spMkLst>
        </pc:spChg>
        <pc:spChg chg="add mod">
          <ac:chgData name="Romain FRATANI" userId="22513b23dca3721e" providerId="LiveId" clId="{F0202481-4743-4F69-8F1F-9EB433FD4E62}" dt="2021-05-03T07:53:26.869" v="688" actId="1076"/>
          <ac:spMkLst>
            <pc:docMk/>
            <pc:sldMk cId="4145061015" sldId="258"/>
            <ac:spMk id="22" creationId="{5C347170-BA5B-47F8-A91C-0B1FC81D4368}"/>
          </ac:spMkLst>
        </pc:spChg>
        <pc:spChg chg="add mod">
          <ac:chgData name="Romain FRATANI" userId="22513b23dca3721e" providerId="LiveId" clId="{F0202481-4743-4F69-8F1F-9EB433FD4E62}" dt="2021-05-03T08:46:19.837" v="791" actId="1076"/>
          <ac:spMkLst>
            <pc:docMk/>
            <pc:sldMk cId="4145061015" sldId="258"/>
            <ac:spMk id="23" creationId="{895635C1-28E3-404F-892C-0EA806E4051D}"/>
          </ac:spMkLst>
        </pc:spChg>
        <pc:graphicFrameChg chg="add del mod modGraphic">
          <ac:chgData name="Romain FRATANI" userId="22513b23dca3721e" providerId="LiveId" clId="{F0202481-4743-4F69-8F1F-9EB433FD4E62}" dt="2021-05-01T15:56:42.296" v="422" actId="478"/>
          <ac:graphicFrameMkLst>
            <pc:docMk/>
            <pc:sldMk cId="4145061015" sldId="258"/>
            <ac:graphicFrameMk id="18" creationId="{A48D2974-01C8-4417-874E-F11AD277577C}"/>
          </ac:graphicFrameMkLst>
        </pc:graphicFrameChg>
        <pc:picChg chg="add del mod">
          <ac:chgData name="Romain FRATANI" userId="22513b23dca3721e" providerId="LiveId" clId="{F0202481-4743-4F69-8F1F-9EB433FD4E62}" dt="2021-04-30T06:47:42.675" v="176" actId="21"/>
          <ac:picMkLst>
            <pc:docMk/>
            <pc:sldMk cId="4145061015" sldId="258"/>
            <ac:picMk id="4" creationId="{08B02B3B-758B-405E-AAC4-0439AB171294}"/>
          </ac:picMkLst>
        </pc:picChg>
        <pc:picChg chg="add del mod">
          <ac:chgData name="Romain FRATANI" userId="22513b23dca3721e" providerId="LiveId" clId="{F0202481-4743-4F69-8F1F-9EB433FD4E62}" dt="2021-04-30T06:22:12.501" v="81" actId="21"/>
          <ac:picMkLst>
            <pc:docMk/>
            <pc:sldMk cId="4145061015" sldId="258"/>
            <ac:picMk id="4" creationId="{45569623-9396-4E10-8F77-DA113F5FD7BE}"/>
          </ac:picMkLst>
        </pc:picChg>
        <pc:picChg chg="add del mod">
          <ac:chgData name="Romain FRATANI" userId="22513b23dca3721e" providerId="LiveId" clId="{F0202481-4743-4F69-8F1F-9EB433FD4E62}" dt="2021-05-01T15:35:52.543" v="199" actId="931"/>
          <ac:picMkLst>
            <pc:docMk/>
            <pc:sldMk cId="4145061015" sldId="258"/>
            <ac:picMk id="5" creationId="{1CB8FEBF-FCEF-44AC-987C-40367F5611D7}"/>
          </ac:picMkLst>
        </pc:picChg>
        <pc:picChg chg="add del mod">
          <ac:chgData name="Romain FRATANI" userId="22513b23dca3721e" providerId="LiveId" clId="{F0202481-4743-4F69-8F1F-9EB433FD4E62}" dt="2021-05-03T07:56:43.722" v="697" actId="478"/>
          <ac:picMkLst>
            <pc:docMk/>
            <pc:sldMk cId="4145061015" sldId="258"/>
            <ac:picMk id="7" creationId="{7447D7BC-6E55-4E5E-83E5-254EFD395614}"/>
          </ac:picMkLst>
        </pc:picChg>
        <pc:picChg chg="add mod">
          <ac:chgData name="Romain FRATANI" userId="22513b23dca3721e" providerId="LiveId" clId="{F0202481-4743-4F69-8F1F-9EB433FD4E62}" dt="2021-04-30T06:26:48.934" v="108" actId="1076"/>
          <ac:picMkLst>
            <pc:docMk/>
            <pc:sldMk cId="4145061015" sldId="258"/>
            <ac:picMk id="9" creationId="{3F6E2150-93E3-4941-9C03-947A8A54FBDC}"/>
          </ac:picMkLst>
        </pc:picChg>
        <pc:picChg chg="add del mod">
          <ac:chgData name="Romain FRATANI" userId="22513b23dca3721e" providerId="LiveId" clId="{F0202481-4743-4F69-8F1F-9EB433FD4E62}" dt="2021-05-03T07:56:58.572" v="701" actId="478"/>
          <ac:picMkLst>
            <pc:docMk/>
            <pc:sldMk cId="4145061015" sldId="258"/>
            <ac:picMk id="14" creationId="{7BA413A8-8C80-4010-A645-287ED1AC2591}"/>
          </ac:picMkLst>
        </pc:picChg>
        <pc:picChg chg="add mod">
          <ac:chgData name="Romain FRATANI" userId="22513b23dca3721e" providerId="LiveId" clId="{F0202481-4743-4F69-8F1F-9EB433FD4E62}" dt="2021-05-03T13:56:21.736" v="862" actId="1076"/>
          <ac:picMkLst>
            <pc:docMk/>
            <pc:sldMk cId="4145061015" sldId="258"/>
            <ac:picMk id="15" creationId="{1F822101-CD44-410B-8AFA-1F48B664A0A0}"/>
          </ac:picMkLst>
        </pc:picChg>
        <pc:picChg chg="add del mod">
          <ac:chgData name="Romain FRATANI" userId="22513b23dca3721e" providerId="LiveId" clId="{F0202481-4743-4F69-8F1F-9EB433FD4E62}" dt="2021-04-30T06:47:39.786" v="175" actId="21"/>
          <ac:picMkLst>
            <pc:docMk/>
            <pc:sldMk cId="4145061015" sldId="258"/>
            <ac:picMk id="15" creationId="{252997F7-99CF-426C-A401-726E974D27F0}"/>
          </ac:picMkLst>
        </pc:picChg>
        <pc:picChg chg="add del mod">
          <ac:chgData name="Romain FRATANI" userId="22513b23dca3721e" providerId="LiveId" clId="{F0202481-4743-4F69-8F1F-9EB433FD4E62}" dt="2021-04-30T06:41:46.452" v="169" actId="478"/>
          <ac:picMkLst>
            <pc:docMk/>
            <pc:sldMk cId="4145061015" sldId="258"/>
            <ac:picMk id="16" creationId="{9894BBBF-D5D9-487D-9C59-7BAF1836930A}"/>
          </ac:picMkLst>
        </pc:picChg>
        <pc:picChg chg="add mod">
          <ac:chgData name="Romain FRATANI" userId="22513b23dca3721e" providerId="LiveId" clId="{F0202481-4743-4F69-8F1F-9EB433FD4E62}" dt="2021-05-03T07:56:57.249" v="700" actId="1076"/>
          <ac:picMkLst>
            <pc:docMk/>
            <pc:sldMk cId="4145061015" sldId="258"/>
            <ac:picMk id="25" creationId="{F87F11F1-E1EC-41E6-8C8A-0C4F120AAE91}"/>
          </ac:picMkLst>
        </pc:picChg>
        <pc:picChg chg="add mod">
          <ac:chgData name="Romain FRATANI" userId="22513b23dca3721e" providerId="LiveId" clId="{F0202481-4743-4F69-8F1F-9EB433FD4E62}" dt="2021-05-03T07:57:27.652" v="704" actId="1076"/>
          <ac:picMkLst>
            <pc:docMk/>
            <pc:sldMk cId="4145061015" sldId="258"/>
            <ac:picMk id="26" creationId="{BC3E88F6-7666-4D57-9135-3B5E020274FA}"/>
          </ac:picMkLst>
        </pc:picChg>
        <pc:picChg chg="add del mod">
          <ac:chgData name="Romain FRATANI" userId="22513b23dca3721e" providerId="LiveId" clId="{F0202481-4743-4F69-8F1F-9EB433FD4E62}" dt="2021-05-03T07:57:49.202" v="708" actId="478"/>
          <ac:picMkLst>
            <pc:docMk/>
            <pc:sldMk cId="4145061015" sldId="258"/>
            <ac:picMk id="28" creationId="{08949731-A051-4D23-903C-8FA784ABB5AD}"/>
          </ac:picMkLst>
        </pc:picChg>
      </pc:sldChg>
      <pc:sldChg chg="addSp delSp modSp add del mod modTransition">
        <pc:chgData name="Romain FRATANI" userId="22513b23dca3721e" providerId="LiveId" clId="{F0202481-4743-4F69-8F1F-9EB433FD4E62}" dt="2021-05-03T14:05:02.645" v="1326" actId="2696"/>
        <pc:sldMkLst>
          <pc:docMk/>
          <pc:sldMk cId="748074798" sldId="259"/>
        </pc:sldMkLst>
        <pc:spChg chg="mod">
          <ac:chgData name="Romain FRATANI" userId="22513b23dca3721e" providerId="LiveId" clId="{F0202481-4743-4F69-8F1F-9EB433FD4E62}" dt="2021-04-30T06:30:02.469" v="112" actId="1076"/>
          <ac:spMkLst>
            <pc:docMk/>
            <pc:sldMk cId="748074798" sldId="259"/>
            <ac:spMk id="10" creationId="{33FE968C-2F95-41AC-820A-B72EE4FA98F9}"/>
          </ac:spMkLst>
        </pc:spChg>
        <pc:spChg chg="mod">
          <ac:chgData name="Romain FRATANI" userId="22513b23dca3721e" providerId="LiveId" clId="{F0202481-4743-4F69-8F1F-9EB433FD4E62}" dt="2021-04-30T06:30:02.469" v="112" actId="1076"/>
          <ac:spMkLst>
            <pc:docMk/>
            <pc:sldMk cId="748074798" sldId="259"/>
            <ac:spMk id="11" creationId="{6453F1FE-6F4B-4D8F-BD13-0C7062F6134E}"/>
          </ac:spMkLst>
        </pc:spChg>
        <pc:spChg chg="mod">
          <ac:chgData name="Romain FRATANI" userId="22513b23dca3721e" providerId="LiveId" clId="{F0202481-4743-4F69-8F1F-9EB433FD4E62}" dt="2021-04-30T06:36:14.409" v="165" actId="11"/>
          <ac:spMkLst>
            <pc:docMk/>
            <pc:sldMk cId="748074798" sldId="259"/>
            <ac:spMk id="13" creationId="{8255D84B-3765-4110-8012-DC612E251CC1}"/>
          </ac:spMkLst>
        </pc:spChg>
        <pc:picChg chg="add del mod">
          <ac:chgData name="Romain FRATANI" userId="22513b23dca3721e" providerId="LiveId" clId="{F0202481-4743-4F69-8F1F-9EB433FD4E62}" dt="2021-04-30T06:40:54.373" v="167" actId="21"/>
          <ac:picMkLst>
            <pc:docMk/>
            <pc:sldMk cId="748074798" sldId="259"/>
            <ac:picMk id="3" creationId="{5B5BA0E8-F0DD-47FA-A73E-210E2D52D75F}"/>
          </ac:picMkLst>
        </pc:picChg>
        <pc:cxnChg chg="mod">
          <ac:chgData name="Romain FRATANI" userId="22513b23dca3721e" providerId="LiveId" clId="{F0202481-4743-4F69-8F1F-9EB433FD4E62}" dt="2021-04-30T06:30:02.469" v="112" actId="1076"/>
          <ac:cxnSpMkLst>
            <pc:docMk/>
            <pc:sldMk cId="748074798" sldId="259"/>
            <ac:cxnSpMk id="12" creationId="{74FF909E-36C5-4E50-9674-412D815400DA}"/>
          </ac:cxnSpMkLst>
        </pc:cxnChg>
      </pc:sldChg>
      <pc:sldChg chg="modSp del mod">
        <pc:chgData name="Romain FRATANI" userId="22513b23dca3721e" providerId="LiveId" clId="{F0202481-4743-4F69-8F1F-9EB433FD4E62}" dt="2021-04-30T06:06:32.365" v="3" actId="2696"/>
        <pc:sldMkLst>
          <pc:docMk/>
          <pc:sldMk cId="3616409895" sldId="259"/>
        </pc:sldMkLst>
        <pc:spChg chg="mod">
          <ac:chgData name="Romain FRATANI" userId="22513b23dca3721e" providerId="LiveId" clId="{F0202481-4743-4F69-8F1F-9EB433FD4E62}" dt="2021-04-30T06:06:19.426" v="2" actId="20577"/>
          <ac:spMkLst>
            <pc:docMk/>
            <pc:sldMk cId="3616409895" sldId="259"/>
            <ac:spMk id="2" creationId="{AD248D02-A241-47CB-9852-666623DE45EA}"/>
          </ac:spMkLst>
        </pc:spChg>
      </pc:sldChg>
      <pc:sldChg chg="addSp delSp modSp new add del mod ord setBg">
        <pc:chgData name="Romain FRATANI" userId="22513b23dca3721e" providerId="LiveId" clId="{F0202481-4743-4F69-8F1F-9EB433FD4E62}" dt="2021-04-30T07:06:56.501" v="186" actId="20577"/>
        <pc:sldMkLst>
          <pc:docMk/>
          <pc:sldMk cId="3593944778" sldId="260"/>
        </pc:sldMkLst>
        <pc:spChg chg="del">
          <ac:chgData name="Romain FRATANI" userId="22513b23dca3721e" providerId="LiveId" clId="{F0202481-4743-4F69-8F1F-9EB433FD4E62}" dt="2021-04-30T06:13:34.886" v="40" actId="26606"/>
          <ac:spMkLst>
            <pc:docMk/>
            <pc:sldMk cId="3593944778" sldId="260"/>
            <ac:spMk id="2" creationId="{57596675-4EE7-4ACC-B261-4AC5887A5628}"/>
          </ac:spMkLst>
        </pc:spChg>
        <pc:spChg chg="del">
          <ac:chgData name="Romain FRATANI" userId="22513b23dca3721e" providerId="LiveId" clId="{F0202481-4743-4F69-8F1F-9EB433FD4E62}" dt="2021-04-30T06:12:10.297" v="22" actId="931"/>
          <ac:spMkLst>
            <pc:docMk/>
            <pc:sldMk cId="3593944778" sldId="260"/>
            <ac:spMk id="3" creationId="{5194D6B9-7FD8-40FC-AD1C-2566BF74E773}"/>
          </ac:spMkLst>
        </pc:spChg>
        <pc:spChg chg="add del mod">
          <ac:chgData name="Romain FRATANI" userId="22513b23dca3721e" providerId="LiveId" clId="{F0202481-4743-4F69-8F1F-9EB433FD4E62}" dt="2021-04-30T06:13:22.550" v="39" actId="931"/>
          <ac:spMkLst>
            <pc:docMk/>
            <pc:sldMk cId="3593944778" sldId="260"/>
            <ac:spMk id="7" creationId="{755A45A5-FF1E-4F26-B5A2-36AA856357D0}"/>
          </ac:spMkLst>
        </pc:spChg>
        <pc:spChg chg="add mod">
          <ac:chgData name="Romain FRATANI" userId="22513b23dca3721e" providerId="LiveId" clId="{F0202481-4743-4F69-8F1F-9EB433FD4E62}" dt="2021-04-30T06:14:31.192" v="45" actId="208"/>
          <ac:spMkLst>
            <pc:docMk/>
            <pc:sldMk cId="3593944778" sldId="260"/>
            <ac:spMk id="11" creationId="{9A27225B-7349-4F95-A479-7AB7DF6DD6CE}"/>
          </ac:spMkLst>
        </pc:spChg>
        <pc:spChg chg="add mod">
          <ac:chgData name="Romain FRATANI" userId="22513b23dca3721e" providerId="LiveId" clId="{F0202481-4743-4F69-8F1F-9EB433FD4E62}" dt="2021-04-30T06:14:04.578" v="43" actId="207"/>
          <ac:spMkLst>
            <pc:docMk/>
            <pc:sldMk cId="3593944778" sldId="260"/>
            <ac:spMk id="12" creationId="{D4833BD8-84D1-4B0D-ABB1-80E71B3C2583}"/>
          </ac:spMkLst>
        </pc:spChg>
        <pc:spChg chg="add">
          <ac:chgData name="Romain FRATANI" userId="22513b23dca3721e" providerId="LiveId" clId="{F0202481-4743-4F69-8F1F-9EB433FD4E62}" dt="2021-04-30T06:13:34.886" v="40" actId="26606"/>
          <ac:spMkLst>
            <pc:docMk/>
            <pc:sldMk cId="3593944778" sldId="260"/>
            <ac:spMk id="14" creationId="{42A4FC2C-047E-45A5-965D-8E1E3BF09BC6}"/>
          </ac:spMkLst>
        </pc:spChg>
        <pc:spChg chg="add mod">
          <ac:chgData name="Romain FRATANI" userId="22513b23dca3721e" providerId="LiveId" clId="{F0202481-4743-4F69-8F1F-9EB433FD4E62}" dt="2021-04-30T07:06:56.501" v="186" actId="20577"/>
          <ac:spMkLst>
            <pc:docMk/>
            <pc:sldMk cId="3593944778" sldId="260"/>
            <ac:spMk id="15" creationId="{F33E546F-F8A9-4607-BF0A-49F9AA307FC8}"/>
          </ac:spMkLst>
        </pc:spChg>
        <pc:picChg chg="add del mod ord">
          <ac:chgData name="Romain FRATANI" userId="22513b23dca3721e" providerId="LiveId" clId="{F0202481-4743-4F69-8F1F-9EB433FD4E62}" dt="2021-04-30T06:12:57.408" v="38" actId="21"/>
          <ac:picMkLst>
            <pc:docMk/>
            <pc:sldMk cId="3593944778" sldId="260"/>
            <ac:picMk id="5" creationId="{8F2CB01E-8C9C-45C2-9BDA-56AB3B76D3A2}"/>
          </ac:picMkLst>
        </pc:picChg>
        <pc:picChg chg="add mod">
          <ac:chgData name="Romain FRATANI" userId="22513b23dca3721e" providerId="LiveId" clId="{F0202481-4743-4F69-8F1F-9EB433FD4E62}" dt="2021-04-30T06:13:34.886" v="40" actId="26606"/>
          <ac:picMkLst>
            <pc:docMk/>
            <pc:sldMk cId="3593944778" sldId="260"/>
            <ac:picMk id="9" creationId="{08BB0518-BF1F-4531-828F-FF8ADFAEFF20}"/>
          </ac:picMkLst>
        </pc:picChg>
        <pc:cxnChg chg="add mod">
          <ac:chgData name="Romain FRATANI" userId="22513b23dca3721e" providerId="LiveId" clId="{F0202481-4743-4F69-8F1F-9EB433FD4E62}" dt="2021-04-30T06:14:36.108" v="46" actId="208"/>
          <ac:cxnSpMkLst>
            <pc:docMk/>
            <pc:sldMk cId="3593944778" sldId="260"/>
            <ac:cxnSpMk id="13" creationId="{B5D6A134-4BDD-4D8B-9BAA-0E25E533F06F}"/>
          </ac:cxnSpMkLst>
        </pc:cxnChg>
      </pc:sldChg>
      <pc:sldChg chg="addSp delSp modSp add mod modTransition delAnim modAnim">
        <pc:chgData name="Romain FRATANI" userId="22513b23dca3721e" providerId="LiveId" clId="{F0202481-4743-4F69-8F1F-9EB433FD4E62}" dt="2021-05-07T15:19:52.691" v="4075" actId="113"/>
        <pc:sldMkLst>
          <pc:docMk/>
          <pc:sldMk cId="3784192028" sldId="261"/>
        </pc:sldMkLst>
        <pc:spChg chg="mod">
          <ac:chgData name="Romain FRATANI" userId="22513b23dca3721e" providerId="LiveId" clId="{F0202481-4743-4F69-8F1F-9EB433FD4E62}" dt="2021-05-03T08:00:40.740" v="733" actId="14100"/>
          <ac:spMkLst>
            <pc:docMk/>
            <pc:sldMk cId="3784192028" sldId="261"/>
            <ac:spMk id="2" creationId="{C78AA5A5-188E-4842-83A6-13FC1515C88A}"/>
          </ac:spMkLst>
        </pc:spChg>
        <pc:spChg chg="del mod">
          <ac:chgData name="Romain FRATANI" userId="22513b23dca3721e" providerId="LiveId" clId="{F0202481-4743-4F69-8F1F-9EB433FD4E62}" dt="2021-05-03T08:00:12.343" v="713" actId="478"/>
          <ac:spMkLst>
            <pc:docMk/>
            <pc:sldMk cId="3784192028" sldId="261"/>
            <ac:spMk id="3" creationId="{8E4676CC-EAED-4768-96C3-4C06232F4411}"/>
          </ac:spMkLst>
        </pc:spChg>
        <pc:spChg chg="add mod">
          <ac:chgData name="Romain FRATANI" userId="22513b23dca3721e" providerId="LiveId" clId="{F0202481-4743-4F69-8F1F-9EB433FD4E62}" dt="2021-05-03T13:55:38.034" v="855" actId="20577"/>
          <ac:spMkLst>
            <pc:docMk/>
            <pc:sldMk cId="3784192028" sldId="261"/>
            <ac:spMk id="5" creationId="{7DB6ABBD-184F-465A-BDF7-8F7F05EC0641}"/>
          </ac:spMkLst>
        </pc:spChg>
        <pc:spChg chg="mod">
          <ac:chgData name="Romain FRATANI" userId="22513b23dca3721e" providerId="LiveId" clId="{F0202481-4743-4F69-8F1F-9EB433FD4E62}" dt="2021-05-07T15:19:52.691" v="4075" actId="113"/>
          <ac:spMkLst>
            <pc:docMk/>
            <pc:sldMk cId="3784192028" sldId="261"/>
            <ac:spMk id="13" creationId="{8255D84B-3765-4110-8012-DC612E251CC1}"/>
          </ac:spMkLst>
        </pc:spChg>
        <pc:spChg chg="add mod">
          <ac:chgData name="Romain FRATANI" userId="22513b23dca3721e" providerId="LiveId" clId="{F0202481-4743-4F69-8F1F-9EB433FD4E62}" dt="2021-05-03T13:58:06.099" v="959" actId="14100"/>
          <ac:spMkLst>
            <pc:docMk/>
            <pc:sldMk cId="3784192028" sldId="261"/>
            <ac:spMk id="14" creationId="{872EAF41-D287-4D6F-B9CA-EFB5A2542B23}"/>
          </ac:spMkLst>
        </pc:spChg>
        <pc:spChg chg="add mod">
          <ac:chgData name="Romain FRATANI" userId="22513b23dca3721e" providerId="LiveId" clId="{F0202481-4743-4F69-8F1F-9EB433FD4E62}" dt="2021-05-03T14:01:35.260" v="1247" actId="20577"/>
          <ac:spMkLst>
            <pc:docMk/>
            <pc:sldMk cId="3784192028" sldId="261"/>
            <ac:spMk id="15" creationId="{57390028-22BD-4CF0-B317-E3C95ADE12C8}"/>
          </ac:spMkLst>
        </pc:spChg>
        <pc:spChg chg="add del mod">
          <ac:chgData name="Romain FRATANI" userId="22513b23dca3721e" providerId="LiveId" clId="{F0202481-4743-4F69-8F1F-9EB433FD4E62}" dt="2021-05-03T14:00:33.620" v="1147" actId="21"/>
          <ac:spMkLst>
            <pc:docMk/>
            <pc:sldMk cId="3784192028" sldId="261"/>
            <ac:spMk id="16" creationId="{0DD58544-5560-45C5-A60E-D1090B67BE46}"/>
          </ac:spMkLst>
        </pc:spChg>
        <pc:spChg chg="del">
          <ac:chgData name="Romain FRATANI" userId="22513b23dca3721e" providerId="LiveId" clId="{F0202481-4743-4F69-8F1F-9EB433FD4E62}" dt="2021-05-03T08:00:14.420" v="714" actId="478"/>
          <ac:spMkLst>
            <pc:docMk/>
            <pc:sldMk cId="3784192028" sldId="261"/>
            <ac:spMk id="17" creationId="{ED102315-3E71-4A19-8DEC-7A51918D25DA}"/>
          </ac:spMkLst>
        </pc:spChg>
        <pc:spChg chg="add mod">
          <ac:chgData name="Romain FRATANI" userId="22513b23dca3721e" providerId="LiveId" clId="{F0202481-4743-4F69-8F1F-9EB433FD4E62}" dt="2021-05-03T14:02:44.222" v="1322" actId="1076"/>
          <ac:spMkLst>
            <pc:docMk/>
            <pc:sldMk cId="3784192028" sldId="261"/>
            <ac:spMk id="17" creationId="{F07CB3B2-6914-4011-9B55-ED2E1C8BE44A}"/>
          </ac:spMkLst>
        </pc:spChg>
        <pc:spChg chg="add mod">
          <ac:chgData name="Romain FRATANI" userId="22513b23dca3721e" providerId="LiveId" clId="{F0202481-4743-4F69-8F1F-9EB433FD4E62}" dt="2021-05-03T13:57:17.665" v="937" actId="1076"/>
          <ac:spMkLst>
            <pc:docMk/>
            <pc:sldMk cId="3784192028" sldId="261"/>
            <ac:spMk id="18" creationId="{EE33406B-946C-4F95-9AFD-7F7A496FD861}"/>
          </ac:spMkLst>
        </pc:spChg>
        <pc:spChg chg="del">
          <ac:chgData name="Romain FRATANI" userId="22513b23dca3721e" providerId="LiveId" clId="{F0202481-4743-4F69-8F1F-9EB433FD4E62}" dt="2021-05-03T08:00:21.292" v="718" actId="478"/>
          <ac:spMkLst>
            <pc:docMk/>
            <pc:sldMk cId="3784192028" sldId="261"/>
            <ac:spMk id="19" creationId="{3D541173-B0B1-4CB8-935F-DD9F2311EAE5}"/>
          </ac:spMkLst>
        </pc:spChg>
        <pc:spChg chg="del">
          <ac:chgData name="Romain FRATANI" userId="22513b23dca3721e" providerId="LiveId" clId="{F0202481-4743-4F69-8F1F-9EB433FD4E62}" dt="2021-05-03T08:00:23.636" v="719" actId="478"/>
          <ac:spMkLst>
            <pc:docMk/>
            <pc:sldMk cId="3784192028" sldId="261"/>
            <ac:spMk id="20" creationId="{7F1C3378-07A0-457E-92CD-4CC4D97C9CC1}"/>
          </ac:spMkLst>
        </pc:spChg>
        <pc:spChg chg="del">
          <ac:chgData name="Romain FRATANI" userId="22513b23dca3721e" providerId="LiveId" clId="{F0202481-4743-4F69-8F1F-9EB433FD4E62}" dt="2021-05-03T08:00:27.281" v="720" actId="478"/>
          <ac:spMkLst>
            <pc:docMk/>
            <pc:sldMk cId="3784192028" sldId="261"/>
            <ac:spMk id="21" creationId="{2E39964D-EF32-4251-8406-AFDE361C306E}"/>
          </ac:spMkLst>
        </pc:spChg>
        <pc:spChg chg="del mod">
          <ac:chgData name="Romain FRATANI" userId="22513b23dca3721e" providerId="LiveId" clId="{F0202481-4743-4F69-8F1F-9EB433FD4E62}" dt="2021-05-03T08:00:17.478" v="717" actId="478"/>
          <ac:spMkLst>
            <pc:docMk/>
            <pc:sldMk cId="3784192028" sldId="261"/>
            <ac:spMk id="22" creationId="{5C347170-BA5B-47F8-A91C-0B1FC81D4368}"/>
          </ac:spMkLst>
        </pc:spChg>
        <pc:spChg chg="del">
          <ac:chgData name="Romain FRATANI" userId="22513b23dca3721e" providerId="LiveId" clId="{F0202481-4743-4F69-8F1F-9EB433FD4E62}" dt="2021-05-03T08:00:15.693" v="715" actId="478"/>
          <ac:spMkLst>
            <pc:docMk/>
            <pc:sldMk cId="3784192028" sldId="261"/>
            <ac:spMk id="23" creationId="{895635C1-28E3-404F-892C-0EA806E4051D}"/>
          </ac:spMkLst>
        </pc:spChg>
        <pc:picChg chg="add mod">
          <ac:chgData name="Romain FRATANI" userId="22513b23dca3721e" providerId="LiveId" clId="{F0202481-4743-4F69-8F1F-9EB433FD4E62}" dt="2021-05-03T13:56:45.658" v="867" actId="1076"/>
          <ac:picMkLst>
            <pc:docMk/>
            <pc:sldMk cId="3784192028" sldId="261"/>
            <ac:picMk id="4" creationId="{CD4F536F-CF17-422C-A8A0-436C421B9BA7}"/>
          </ac:picMkLst>
        </pc:picChg>
        <pc:picChg chg="del">
          <ac:chgData name="Romain FRATANI" userId="22513b23dca3721e" providerId="LiveId" clId="{F0202481-4743-4F69-8F1F-9EB433FD4E62}" dt="2021-05-03T08:00:08.896" v="711" actId="478"/>
          <ac:picMkLst>
            <pc:docMk/>
            <pc:sldMk cId="3784192028" sldId="261"/>
            <ac:picMk id="15" creationId="{1F822101-CD44-410B-8AFA-1F48B664A0A0}"/>
          </ac:picMkLst>
        </pc:picChg>
      </pc:sldChg>
      <pc:sldChg chg="addSp delSp modSp add mod modAnim">
        <pc:chgData name="Romain FRATANI" userId="22513b23dca3721e" providerId="LiveId" clId="{F0202481-4743-4F69-8F1F-9EB433FD4E62}" dt="2021-05-07T15:19:47.332" v="4073" actId="113"/>
        <pc:sldMkLst>
          <pc:docMk/>
          <pc:sldMk cId="782441935" sldId="262"/>
        </pc:sldMkLst>
        <pc:spChg chg="mod">
          <ac:chgData name="Romain FRATANI" userId="22513b23dca3721e" providerId="LiveId" clId="{F0202481-4743-4F69-8F1F-9EB433FD4E62}" dt="2021-05-03T08:01:35.784" v="755" actId="20577"/>
          <ac:spMkLst>
            <pc:docMk/>
            <pc:sldMk cId="782441935" sldId="262"/>
            <ac:spMk id="2" creationId="{C78AA5A5-188E-4842-83A6-13FC1515C88A}"/>
          </ac:spMkLst>
        </pc:spChg>
        <pc:spChg chg="del">
          <ac:chgData name="Romain FRATANI" userId="22513b23dca3721e" providerId="LiveId" clId="{F0202481-4743-4F69-8F1F-9EB433FD4E62}" dt="2021-05-03T08:01:13.803" v="736" actId="478"/>
          <ac:spMkLst>
            <pc:docMk/>
            <pc:sldMk cId="782441935" sldId="262"/>
            <ac:spMk id="3" creationId="{8E4676CC-EAED-4768-96C3-4C06232F4411}"/>
          </ac:spMkLst>
        </pc:spChg>
        <pc:spChg chg="add del mod">
          <ac:chgData name="Romain FRATANI" userId="22513b23dca3721e" providerId="LiveId" clId="{F0202481-4743-4F69-8F1F-9EB433FD4E62}" dt="2021-05-03T16:55:52.988" v="1336" actId="478"/>
          <ac:spMkLst>
            <pc:docMk/>
            <pc:sldMk cId="782441935" sldId="262"/>
            <ac:spMk id="5" creationId="{BF667799-2FE7-4001-ADC9-66EBB0624115}"/>
          </ac:spMkLst>
        </pc:spChg>
        <pc:spChg chg="add del mod">
          <ac:chgData name="Romain FRATANI" userId="22513b23dca3721e" providerId="LiveId" clId="{F0202481-4743-4F69-8F1F-9EB433FD4E62}" dt="2021-05-03T16:56:23.460" v="1340" actId="478"/>
          <ac:spMkLst>
            <pc:docMk/>
            <pc:sldMk cId="782441935" sldId="262"/>
            <ac:spMk id="8" creationId="{0C36B90D-B7D6-44F3-8FE5-6A65AFF24979}"/>
          </ac:spMkLst>
        </pc:spChg>
        <pc:spChg chg="mod">
          <ac:chgData name="Romain FRATANI" userId="22513b23dca3721e" providerId="LiveId" clId="{F0202481-4743-4F69-8F1F-9EB433FD4E62}" dt="2021-05-07T15:19:47.332" v="4073" actId="113"/>
          <ac:spMkLst>
            <pc:docMk/>
            <pc:sldMk cId="782441935" sldId="262"/>
            <ac:spMk id="13" creationId="{8255D84B-3765-4110-8012-DC612E251CC1}"/>
          </ac:spMkLst>
        </pc:spChg>
        <pc:spChg chg="add mod">
          <ac:chgData name="Romain FRATANI" userId="22513b23dca3721e" providerId="LiveId" clId="{F0202481-4743-4F69-8F1F-9EB433FD4E62}" dt="2021-05-03T16:57:31.472" v="1363" actId="1076"/>
          <ac:spMkLst>
            <pc:docMk/>
            <pc:sldMk cId="782441935" sldId="262"/>
            <ac:spMk id="16" creationId="{A632CB5D-0C73-4201-83E2-DD7B3FB7FAC1}"/>
          </ac:spMkLst>
        </pc:spChg>
        <pc:spChg chg="add mod">
          <ac:chgData name="Romain FRATANI" userId="22513b23dca3721e" providerId="LiveId" clId="{F0202481-4743-4F69-8F1F-9EB433FD4E62}" dt="2021-05-03T16:59:23.390" v="1494" actId="20577"/>
          <ac:spMkLst>
            <pc:docMk/>
            <pc:sldMk cId="782441935" sldId="262"/>
            <ac:spMk id="17" creationId="{8CF80E00-CE13-4217-9B98-C9EA73703E4A}"/>
          </ac:spMkLst>
        </pc:spChg>
        <pc:spChg chg="del mod">
          <ac:chgData name="Romain FRATANI" userId="22513b23dca3721e" providerId="LiveId" clId="{F0202481-4743-4F69-8F1F-9EB433FD4E62}" dt="2021-05-03T08:01:18.302" v="739" actId="478"/>
          <ac:spMkLst>
            <pc:docMk/>
            <pc:sldMk cId="782441935" sldId="262"/>
            <ac:spMk id="17" creationId="{ED102315-3E71-4A19-8DEC-7A51918D25DA}"/>
          </ac:spMkLst>
        </pc:spChg>
        <pc:spChg chg="add mod">
          <ac:chgData name="Romain FRATANI" userId="22513b23dca3721e" providerId="LiveId" clId="{F0202481-4743-4F69-8F1F-9EB433FD4E62}" dt="2021-05-03T16:57:42.167" v="1366" actId="14100"/>
          <ac:spMkLst>
            <pc:docMk/>
            <pc:sldMk cId="782441935" sldId="262"/>
            <ac:spMk id="18" creationId="{5A1B1E8C-502D-4602-BC90-B37CB27E9396}"/>
          </ac:spMkLst>
        </pc:spChg>
        <pc:spChg chg="add mod">
          <ac:chgData name="Romain FRATANI" userId="22513b23dca3721e" providerId="LiveId" clId="{F0202481-4743-4F69-8F1F-9EB433FD4E62}" dt="2021-05-03T16:58:18.494" v="1400" actId="20577"/>
          <ac:spMkLst>
            <pc:docMk/>
            <pc:sldMk cId="782441935" sldId="262"/>
            <ac:spMk id="19" creationId="{39E15287-4417-46D3-8FA0-ECCBA475E13B}"/>
          </ac:spMkLst>
        </pc:spChg>
        <pc:spChg chg="del">
          <ac:chgData name="Romain FRATANI" userId="22513b23dca3721e" providerId="LiveId" clId="{F0202481-4743-4F69-8F1F-9EB433FD4E62}" dt="2021-05-03T08:01:25.387" v="743" actId="478"/>
          <ac:spMkLst>
            <pc:docMk/>
            <pc:sldMk cId="782441935" sldId="262"/>
            <ac:spMk id="19" creationId="{3D541173-B0B1-4CB8-935F-DD9F2311EAE5}"/>
          </ac:spMkLst>
        </pc:spChg>
        <pc:spChg chg="del">
          <ac:chgData name="Romain FRATANI" userId="22513b23dca3721e" providerId="LiveId" clId="{F0202481-4743-4F69-8F1F-9EB433FD4E62}" dt="2021-05-03T08:01:24.301" v="742" actId="478"/>
          <ac:spMkLst>
            <pc:docMk/>
            <pc:sldMk cId="782441935" sldId="262"/>
            <ac:spMk id="20" creationId="{7F1C3378-07A0-457E-92CD-4CC4D97C9CC1}"/>
          </ac:spMkLst>
        </pc:spChg>
        <pc:spChg chg="del">
          <ac:chgData name="Romain FRATANI" userId="22513b23dca3721e" providerId="LiveId" clId="{F0202481-4743-4F69-8F1F-9EB433FD4E62}" dt="2021-05-03T08:01:27.427" v="744" actId="478"/>
          <ac:spMkLst>
            <pc:docMk/>
            <pc:sldMk cId="782441935" sldId="262"/>
            <ac:spMk id="21" creationId="{2E39964D-EF32-4251-8406-AFDE361C306E}"/>
          </ac:spMkLst>
        </pc:spChg>
        <pc:spChg chg="del">
          <ac:chgData name="Romain FRATANI" userId="22513b23dca3721e" providerId="LiveId" clId="{F0202481-4743-4F69-8F1F-9EB433FD4E62}" dt="2021-05-03T08:01:21.324" v="741" actId="478"/>
          <ac:spMkLst>
            <pc:docMk/>
            <pc:sldMk cId="782441935" sldId="262"/>
            <ac:spMk id="22" creationId="{5C347170-BA5B-47F8-A91C-0B1FC81D4368}"/>
          </ac:spMkLst>
        </pc:spChg>
        <pc:spChg chg="del">
          <ac:chgData name="Romain FRATANI" userId="22513b23dca3721e" providerId="LiveId" clId="{F0202481-4743-4F69-8F1F-9EB433FD4E62}" dt="2021-05-03T08:01:19.713" v="740" actId="478"/>
          <ac:spMkLst>
            <pc:docMk/>
            <pc:sldMk cId="782441935" sldId="262"/>
            <ac:spMk id="23" creationId="{895635C1-28E3-404F-892C-0EA806E4051D}"/>
          </ac:spMkLst>
        </pc:spChg>
        <pc:picChg chg="add del mod">
          <ac:chgData name="Romain FRATANI" userId="22513b23dca3721e" providerId="LiveId" clId="{F0202481-4743-4F69-8F1F-9EB433FD4E62}" dt="2021-05-03T16:56:39.064" v="1345" actId="1076"/>
          <ac:picMkLst>
            <pc:docMk/>
            <pc:sldMk cId="782441935" sldId="262"/>
            <ac:picMk id="4" creationId="{5F5666A4-7C73-4AD2-8864-286D6F0B2A77}"/>
          </ac:picMkLst>
        </pc:picChg>
        <pc:picChg chg="add mod">
          <ac:chgData name="Romain FRATANI" userId="22513b23dca3721e" providerId="LiveId" clId="{F0202481-4743-4F69-8F1F-9EB433FD4E62}" dt="2021-05-03T16:56:35.781" v="1344" actId="1076"/>
          <ac:picMkLst>
            <pc:docMk/>
            <pc:sldMk cId="782441935" sldId="262"/>
            <ac:picMk id="7" creationId="{E73A96F6-B340-4E86-AE83-DEB5B8D3A017}"/>
          </ac:picMkLst>
        </pc:picChg>
        <pc:picChg chg="del">
          <ac:chgData name="Romain FRATANI" userId="22513b23dca3721e" providerId="LiveId" clId="{F0202481-4743-4F69-8F1F-9EB433FD4E62}" dt="2021-05-03T08:01:14.700" v="737" actId="478"/>
          <ac:picMkLst>
            <pc:docMk/>
            <pc:sldMk cId="782441935" sldId="262"/>
            <ac:picMk id="15" creationId="{1F822101-CD44-410B-8AFA-1F48B664A0A0}"/>
          </ac:picMkLst>
        </pc:picChg>
        <pc:picChg chg="mod">
          <ac:chgData name="Romain FRATANI" userId="22513b23dca3721e" providerId="LiveId" clId="{F0202481-4743-4F69-8F1F-9EB433FD4E62}" dt="2021-05-07T08:11:35.464" v="1798" actId="1076"/>
          <ac:picMkLst>
            <pc:docMk/>
            <pc:sldMk cId="782441935" sldId="262"/>
            <ac:picMk id="25" creationId="{F87F11F1-E1EC-41E6-8C8A-0C4F120AAE91}"/>
          </ac:picMkLst>
        </pc:picChg>
        <pc:picChg chg="mod">
          <ac:chgData name="Romain FRATANI" userId="22513b23dca3721e" providerId="LiveId" clId="{F0202481-4743-4F69-8F1F-9EB433FD4E62}" dt="2021-05-07T08:11:28.936" v="1797" actId="1076"/>
          <ac:picMkLst>
            <pc:docMk/>
            <pc:sldMk cId="782441935" sldId="262"/>
            <ac:picMk id="26" creationId="{BC3E88F6-7666-4D57-9135-3B5E020274FA}"/>
          </ac:picMkLst>
        </pc:picChg>
      </pc:sldChg>
      <pc:sldChg chg="addSp delSp modSp add mod">
        <pc:chgData name="Romain FRATANI" userId="22513b23dca3721e" providerId="LiveId" clId="{F0202481-4743-4F69-8F1F-9EB433FD4E62}" dt="2021-05-07T15:19:43.021" v="4071" actId="113"/>
        <pc:sldMkLst>
          <pc:docMk/>
          <pc:sldMk cId="288883507" sldId="263"/>
        </pc:sldMkLst>
        <pc:spChg chg="mod">
          <ac:chgData name="Romain FRATANI" userId="22513b23dca3721e" providerId="LiveId" clId="{F0202481-4743-4F69-8F1F-9EB433FD4E62}" dt="2021-05-03T17:05:01.567" v="1520" actId="20577"/>
          <ac:spMkLst>
            <pc:docMk/>
            <pc:sldMk cId="288883507" sldId="263"/>
            <ac:spMk id="2" creationId="{C78AA5A5-188E-4842-83A6-13FC1515C88A}"/>
          </ac:spMkLst>
        </pc:spChg>
        <pc:spChg chg="add mod">
          <ac:chgData name="Romain FRATANI" userId="22513b23dca3721e" providerId="LiveId" clId="{F0202481-4743-4F69-8F1F-9EB433FD4E62}" dt="2021-05-03T17:11:50.709" v="1625" actId="14100"/>
          <ac:spMkLst>
            <pc:docMk/>
            <pc:sldMk cId="288883507" sldId="263"/>
            <ac:spMk id="3" creationId="{7B64C5AF-2F6A-46A1-BD0C-C7A94350F9CA}"/>
          </ac:spMkLst>
        </pc:spChg>
        <pc:spChg chg="add del mod">
          <ac:chgData name="Romain FRATANI" userId="22513b23dca3721e" providerId="LiveId" clId="{F0202481-4743-4F69-8F1F-9EB433FD4E62}" dt="2021-05-03T17:06:31.835" v="1550" actId="478"/>
          <ac:spMkLst>
            <pc:docMk/>
            <pc:sldMk cId="288883507" sldId="263"/>
            <ac:spMk id="6" creationId="{AFF2642B-6D70-49A4-8FDB-868A7D3F6944}"/>
          </ac:spMkLst>
        </pc:spChg>
        <pc:spChg chg="mod">
          <ac:chgData name="Romain FRATANI" userId="22513b23dca3721e" providerId="LiveId" clId="{F0202481-4743-4F69-8F1F-9EB433FD4E62}" dt="2021-05-07T15:19:43.021" v="4071" actId="113"/>
          <ac:spMkLst>
            <pc:docMk/>
            <pc:sldMk cId="288883507" sldId="263"/>
            <ac:spMk id="13" creationId="{8255D84B-3765-4110-8012-DC612E251CC1}"/>
          </ac:spMkLst>
        </pc:spChg>
        <pc:spChg chg="add del mod">
          <ac:chgData name="Romain FRATANI" userId="22513b23dca3721e" providerId="LiveId" clId="{F0202481-4743-4F69-8F1F-9EB433FD4E62}" dt="2021-05-03T17:08:30.083" v="1565" actId="478"/>
          <ac:spMkLst>
            <pc:docMk/>
            <pc:sldMk cId="288883507" sldId="263"/>
            <ac:spMk id="16" creationId="{7082DF7C-BCC7-488C-8819-240D0E1B29B8}"/>
          </ac:spMkLst>
        </pc:spChg>
        <pc:spChg chg="add del mod">
          <ac:chgData name="Romain FRATANI" userId="22513b23dca3721e" providerId="LiveId" clId="{F0202481-4743-4F69-8F1F-9EB433FD4E62}" dt="2021-05-03T17:11:33.160" v="1594" actId="478"/>
          <ac:spMkLst>
            <pc:docMk/>
            <pc:sldMk cId="288883507" sldId="263"/>
            <ac:spMk id="19" creationId="{84ACA3BA-23B3-4E9C-BE45-A45AD431330D}"/>
          </ac:spMkLst>
        </pc:spChg>
        <pc:spChg chg="add mod">
          <ac:chgData name="Romain FRATANI" userId="22513b23dca3721e" providerId="LiveId" clId="{F0202481-4743-4F69-8F1F-9EB433FD4E62}" dt="2021-05-03T17:12:56.670" v="1752" actId="20577"/>
          <ac:spMkLst>
            <pc:docMk/>
            <pc:sldMk cId="288883507" sldId="263"/>
            <ac:spMk id="20" creationId="{0C29DE30-E66A-4B87-A5AC-7DE82FBEDBA0}"/>
          </ac:spMkLst>
        </pc:spChg>
        <pc:spChg chg="add mod">
          <ac:chgData name="Romain FRATANI" userId="22513b23dca3721e" providerId="LiveId" clId="{F0202481-4743-4F69-8F1F-9EB433FD4E62}" dt="2021-05-03T17:12:31.736" v="1710" actId="20577"/>
          <ac:spMkLst>
            <pc:docMk/>
            <pc:sldMk cId="288883507" sldId="263"/>
            <ac:spMk id="21" creationId="{639B9F7E-0AB5-42C3-90A3-588E9262C61C}"/>
          </ac:spMkLst>
        </pc:spChg>
        <pc:spChg chg="add mod">
          <ac:chgData name="Romain FRATANI" userId="22513b23dca3721e" providerId="LiveId" clId="{F0202481-4743-4F69-8F1F-9EB433FD4E62}" dt="2021-05-03T17:12:08.641" v="1676" actId="14100"/>
          <ac:spMkLst>
            <pc:docMk/>
            <pc:sldMk cId="288883507" sldId="263"/>
            <ac:spMk id="22" creationId="{058D682E-36C2-4B5F-8972-451C541D8E7A}"/>
          </ac:spMkLst>
        </pc:spChg>
        <pc:spChg chg="add del mod">
          <ac:chgData name="Romain FRATANI" userId="22513b23dca3721e" providerId="LiveId" clId="{F0202481-4743-4F69-8F1F-9EB433FD4E62}" dt="2021-05-03T17:09:59.225" v="1578" actId="478"/>
          <ac:spMkLst>
            <pc:docMk/>
            <pc:sldMk cId="288883507" sldId="263"/>
            <ac:spMk id="23" creationId="{C848488D-C0AC-46E1-9221-678818C741D8}"/>
          </ac:spMkLst>
        </pc:spChg>
        <pc:spChg chg="add del mod">
          <ac:chgData name="Romain FRATANI" userId="22513b23dca3721e" providerId="LiveId" clId="{F0202481-4743-4F69-8F1F-9EB433FD4E62}" dt="2021-05-03T17:11:13.575" v="1588" actId="478"/>
          <ac:spMkLst>
            <pc:docMk/>
            <pc:sldMk cId="288883507" sldId="263"/>
            <ac:spMk id="28" creationId="{FAD793ED-ACDE-4199-B8EC-E78ADE5AB2E4}"/>
          </ac:spMkLst>
        </pc:spChg>
        <pc:picChg chg="add mod">
          <ac:chgData name="Romain FRATANI" userId="22513b23dca3721e" providerId="LiveId" clId="{F0202481-4743-4F69-8F1F-9EB433FD4E62}" dt="2021-05-03T17:06:37.113" v="1552" actId="1076"/>
          <ac:picMkLst>
            <pc:docMk/>
            <pc:sldMk cId="288883507" sldId="263"/>
            <ac:picMk id="5" creationId="{16588AB4-3DC9-4CCE-89FD-C71B6B48DA6C}"/>
          </ac:picMkLst>
        </pc:picChg>
        <pc:picChg chg="add mod">
          <ac:chgData name="Romain FRATANI" userId="22513b23dca3721e" providerId="LiveId" clId="{F0202481-4743-4F69-8F1F-9EB433FD4E62}" dt="2021-05-03T17:11:27.979" v="1592" actId="1076"/>
          <ac:picMkLst>
            <pc:docMk/>
            <pc:sldMk cId="288883507" sldId="263"/>
            <ac:picMk id="15" creationId="{D3F4860A-316B-4851-9FA2-4F6B96CC5772}"/>
          </ac:picMkLst>
        </pc:picChg>
        <pc:picChg chg="add mod">
          <ac:chgData name="Romain FRATANI" userId="22513b23dca3721e" providerId="LiveId" clId="{F0202481-4743-4F69-8F1F-9EB433FD4E62}" dt="2021-05-03T17:10:12.119" v="1581" actId="1076"/>
          <ac:picMkLst>
            <pc:docMk/>
            <pc:sldMk cId="288883507" sldId="263"/>
            <ac:picMk id="18" creationId="{24B86311-8B99-4CDA-93C9-70047A53E6A5}"/>
          </ac:picMkLst>
        </pc:picChg>
        <pc:picChg chg="add mod">
          <ac:chgData name="Romain FRATANI" userId="22513b23dca3721e" providerId="LiveId" clId="{F0202481-4743-4F69-8F1F-9EB433FD4E62}" dt="2021-05-03T17:11:25.191" v="1591" actId="1076"/>
          <ac:picMkLst>
            <pc:docMk/>
            <pc:sldMk cId="288883507" sldId="263"/>
            <ac:picMk id="27" creationId="{9C2A60FC-D05D-4E0E-AABC-6262D878706D}"/>
          </ac:picMkLst>
        </pc:picChg>
        <pc:cxnChg chg="add mod">
          <ac:chgData name="Romain FRATANI" userId="22513b23dca3721e" providerId="LiveId" clId="{F0202481-4743-4F69-8F1F-9EB433FD4E62}" dt="2021-05-03T17:07:13.832" v="1560" actId="1076"/>
          <ac:cxnSpMkLst>
            <pc:docMk/>
            <pc:sldMk cId="288883507" sldId="263"/>
            <ac:cxnSpMk id="8" creationId="{5EF7270B-1759-4E68-B417-2E26B1FF47BB}"/>
          </ac:cxnSpMkLst>
        </pc:cxnChg>
      </pc:sldChg>
      <pc:sldChg chg="addSp delSp modSp new del mod">
        <pc:chgData name="Romain FRATANI" userId="22513b23dca3721e" providerId="LiveId" clId="{F0202481-4743-4F69-8F1F-9EB433FD4E62}" dt="2021-05-06T18:42:34.601" v="1758" actId="680"/>
        <pc:sldMkLst>
          <pc:docMk/>
          <pc:sldMk cId="763945332" sldId="264"/>
        </pc:sldMkLst>
        <pc:spChg chg="add del mod">
          <ac:chgData name="Romain FRATANI" userId="22513b23dca3721e" providerId="LiveId" clId="{F0202481-4743-4F69-8F1F-9EB433FD4E62}" dt="2021-05-06T18:42:34.380" v="1757"/>
          <ac:spMkLst>
            <pc:docMk/>
            <pc:sldMk cId="763945332" sldId="264"/>
            <ac:spMk id="4" creationId="{8A67D76A-1286-43B1-8A9D-C393A73CE81E}"/>
          </ac:spMkLst>
        </pc:spChg>
        <pc:spChg chg="add del mod">
          <ac:chgData name="Romain FRATANI" userId="22513b23dca3721e" providerId="LiveId" clId="{F0202481-4743-4F69-8F1F-9EB433FD4E62}" dt="2021-05-06T18:42:34.380" v="1757"/>
          <ac:spMkLst>
            <pc:docMk/>
            <pc:sldMk cId="763945332" sldId="264"/>
            <ac:spMk id="5" creationId="{910D86FB-6368-4DA4-B339-B4C11B9460A3}"/>
          </ac:spMkLst>
        </pc:spChg>
        <pc:cxnChg chg="add del mod">
          <ac:chgData name="Romain FRATANI" userId="22513b23dca3721e" providerId="LiveId" clId="{F0202481-4743-4F69-8F1F-9EB433FD4E62}" dt="2021-05-06T18:42:34.380" v="1757"/>
          <ac:cxnSpMkLst>
            <pc:docMk/>
            <pc:sldMk cId="763945332" sldId="264"/>
            <ac:cxnSpMk id="6" creationId="{E84E1078-34D2-42A1-9075-A7175D6594EC}"/>
          </ac:cxnSpMkLst>
        </pc:cxnChg>
      </pc:sldChg>
      <pc:sldChg chg="addSp delSp modSp new del mod">
        <pc:chgData name="Romain FRATANI" userId="22513b23dca3721e" providerId="LiveId" clId="{F0202481-4743-4F69-8F1F-9EB433FD4E62}" dt="2021-05-07T07:56:44.436" v="1790" actId="2696"/>
        <pc:sldMkLst>
          <pc:docMk/>
          <pc:sldMk cId="2121564854" sldId="264"/>
        </pc:sldMkLst>
        <pc:spChg chg="del">
          <ac:chgData name="Romain FRATANI" userId="22513b23dca3721e" providerId="LiveId" clId="{F0202481-4743-4F69-8F1F-9EB433FD4E62}" dt="2021-05-06T18:42:57.415" v="1762" actId="21"/>
          <ac:spMkLst>
            <pc:docMk/>
            <pc:sldMk cId="2121564854" sldId="264"/>
            <ac:spMk id="2" creationId="{7525198E-9BA9-4365-9AAB-051E999E665F}"/>
          </ac:spMkLst>
        </pc:spChg>
        <pc:spChg chg="del">
          <ac:chgData name="Romain FRATANI" userId="22513b23dca3721e" providerId="LiveId" clId="{F0202481-4743-4F69-8F1F-9EB433FD4E62}" dt="2021-05-06T18:42:54.705" v="1761" actId="21"/>
          <ac:spMkLst>
            <pc:docMk/>
            <pc:sldMk cId="2121564854" sldId="264"/>
            <ac:spMk id="3" creationId="{7B85310A-4123-4D5E-9543-D67405D533B1}"/>
          </ac:spMkLst>
        </pc:spChg>
        <pc:spChg chg="add mod">
          <ac:chgData name="Romain FRATANI" userId="22513b23dca3721e" providerId="LiveId" clId="{F0202481-4743-4F69-8F1F-9EB433FD4E62}" dt="2021-05-07T07:54:03.258" v="1778" actId="1076"/>
          <ac:spMkLst>
            <pc:docMk/>
            <pc:sldMk cId="2121564854" sldId="264"/>
            <ac:spMk id="4" creationId="{D14951C1-6B18-4E05-B9AB-1E105DC976B7}"/>
          </ac:spMkLst>
        </pc:spChg>
        <pc:spChg chg="add mod">
          <ac:chgData name="Romain FRATANI" userId="22513b23dca3721e" providerId="LiveId" clId="{F0202481-4743-4F69-8F1F-9EB433FD4E62}" dt="2021-05-06T18:42:49.326" v="1760"/>
          <ac:spMkLst>
            <pc:docMk/>
            <pc:sldMk cId="2121564854" sldId="264"/>
            <ac:spMk id="5" creationId="{938B320C-0F71-49E9-9980-FC5C0D03F4A8}"/>
          </ac:spMkLst>
        </pc:spChg>
        <pc:spChg chg="add mod">
          <ac:chgData name="Romain FRATANI" userId="22513b23dca3721e" providerId="LiveId" clId="{F0202481-4743-4F69-8F1F-9EB433FD4E62}" dt="2021-05-06T18:43:16.525" v="1766" actId="13926"/>
          <ac:spMkLst>
            <pc:docMk/>
            <pc:sldMk cId="2121564854" sldId="264"/>
            <ac:spMk id="7" creationId="{85E415C5-C6D5-4574-8C56-BF452AFE1C03}"/>
          </ac:spMkLst>
        </pc:spChg>
        <pc:picChg chg="add del mod">
          <ac:chgData name="Romain FRATANI" userId="22513b23dca3721e" providerId="LiveId" clId="{F0202481-4743-4F69-8F1F-9EB433FD4E62}" dt="2021-05-06T21:42:53.153" v="1773" actId="21"/>
          <ac:picMkLst>
            <pc:docMk/>
            <pc:sldMk cId="2121564854" sldId="264"/>
            <ac:picMk id="3" creationId="{308FB9B4-A99F-44B5-AA30-7D16A48A87E6}"/>
          </ac:picMkLst>
        </pc:picChg>
        <pc:picChg chg="add del mod">
          <ac:chgData name="Romain FRATANI" userId="22513b23dca3721e" providerId="LiveId" clId="{F0202481-4743-4F69-8F1F-9EB433FD4E62}" dt="2021-05-07T07:55:44.282" v="1782" actId="21"/>
          <ac:picMkLst>
            <pc:docMk/>
            <pc:sldMk cId="2121564854" sldId="264"/>
            <ac:picMk id="3" creationId="{C132A115-68F9-48F1-9C5E-918159406FDB}"/>
          </ac:picMkLst>
        </pc:picChg>
        <pc:cxnChg chg="add mod">
          <ac:chgData name="Romain FRATANI" userId="22513b23dca3721e" providerId="LiveId" clId="{F0202481-4743-4F69-8F1F-9EB433FD4E62}" dt="2021-05-06T18:42:49.326" v="1760"/>
          <ac:cxnSpMkLst>
            <pc:docMk/>
            <pc:sldMk cId="2121564854" sldId="264"/>
            <ac:cxnSpMk id="6" creationId="{276E2B49-448D-48A1-B74E-A35E01B9C5B2}"/>
          </ac:cxnSpMkLst>
        </pc:cxnChg>
      </pc:sldChg>
      <pc:sldChg chg="addSp delSp modSp new mod modTransition setBg modAnim">
        <pc:chgData name="Romain FRATANI" userId="22513b23dca3721e" providerId="LiveId" clId="{F0202481-4743-4F69-8F1F-9EB433FD4E62}" dt="2021-05-07T15:19:29.026" v="4069" actId="113"/>
        <pc:sldMkLst>
          <pc:docMk/>
          <pc:sldMk cId="4013467086" sldId="265"/>
        </pc:sldMkLst>
        <pc:spChg chg="del">
          <ac:chgData name="Romain FRATANI" userId="22513b23dca3721e" providerId="LiveId" clId="{F0202481-4743-4F69-8F1F-9EB433FD4E62}" dt="2021-05-07T07:55:37.629" v="1781" actId="26606"/>
          <ac:spMkLst>
            <pc:docMk/>
            <pc:sldMk cId="4013467086" sldId="265"/>
            <ac:spMk id="2" creationId="{467570D1-7C5F-41AD-9F5A-AB75F944E377}"/>
          </ac:spMkLst>
        </pc:spChg>
        <pc:spChg chg="del">
          <ac:chgData name="Romain FRATANI" userId="22513b23dca3721e" providerId="LiveId" clId="{F0202481-4743-4F69-8F1F-9EB433FD4E62}" dt="2021-05-07T07:55:05.880" v="1780" actId="931"/>
          <ac:spMkLst>
            <pc:docMk/>
            <pc:sldMk cId="4013467086" sldId="265"/>
            <ac:spMk id="3" creationId="{AF4B7B03-C7F9-4A18-B5E8-BF8CF413E8A8}"/>
          </ac:spMkLst>
        </pc:spChg>
        <pc:spChg chg="add mod">
          <ac:chgData name="Romain FRATANI" userId="22513b23dca3721e" providerId="LiveId" clId="{F0202481-4743-4F69-8F1F-9EB433FD4E62}" dt="2021-05-07T08:14:02.190" v="1938" actId="207"/>
          <ac:spMkLst>
            <pc:docMk/>
            <pc:sldMk cId="4013467086" sldId="265"/>
            <ac:spMk id="6" creationId="{C7B6D58D-7051-4BD7-95DF-995C76853F58}"/>
          </ac:spMkLst>
        </pc:spChg>
        <pc:spChg chg="add mod">
          <ac:chgData name="Romain FRATANI" userId="22513b23dca3721e" providerId="LiveId" clId="{F0202481-4743-4F69-8F1F-9EB433FD4E62}" dt="2021-05-07T07:56:32.650" v="1788" actId="208"/>
          <ac:spMkLst>
            <pc:docMk/>
            <pc:sldMk cId="4013467086" sldId="265"/>
            <ac:spMk id="7" creationId="{E86106F3-7AA7-4CF2-BFAD-2C6C61C03115}"/>
          </ac:spMkLst>
        </pc:spChg>
        <pc:spChg chg="add mod">
          <ac:chgData name="Romain FRATANI" userId="22513b23dca3721e" providerId="LiveId" clId="{F0202481-4743-4F69-8F1F-9EB433FD4E62}" dt="2021-05-07T07:56:27.009" v="1787" actId="207"/>
          <ac:spMkLst>
            <pc:docMk/>
            <pc:sldMk cId="4013467086" sldId="265"/>
            <ac:spMk id="8" creationId="{B327E737-B409-4606-87B4-51DD5D86FB4B}"/>
          </ac:spMkLst>
        </pc:spChg>
        <pc:spChg chg="add">
          <ac:chgData name="Romain FRATANI" userId="22513b23dca3721e" providerId="LiveId" clId="{F0202481-4743-4F69-8F1F-9EB433FD4E62}" dt="2021-05-07T07:55:37.629" v="1781" actId="26606"/>
          <ac:spMkLst>
            <pc:docMk/>
            <pc:sldMk cId="4013467086" sldId="265"/>
            <ac:spMk id="10" creationId="{42A4FC2C-047E-45A5-965D-8E1E3BF09BC6}"/>
          </ac:spMkLst>
        </pc:spChg>
        <pc:spChg chg="add mod">
          <ac:chgData name="Romain FRATANI" userId="22513b23dca3721e" providerId="LiveId" clId="{F0202481-4743-4F69-8F1F-9EB433FD4E62}" dt="2021-05-07T15:19:29.026" v="4069" actId="113"/>
          <ac:spMkLst>
            <pc:docMk/>
            <pc:sldMk cId="4013467086" sldId="265"/>
            <ac:spMk id="11" creationId="{7BF32066-ACCA-4634-A869-C3B0AD2C6FBA}"/>
          </ac:spMkLst>
        </pc:spChg>
        <pc:spChg chg="add mod">
          <ac:chgData name="Romain FRATANI" userId="22513b23dca3721e" providerId="LiveId" clId="{F0202481-4743-4F69-8F1F-9EB433FD4E62}" dt="2021-05-07T08:12:11.334" v="1811" actId="207"/>
          <ac:spMkLst>
            <pc:docMk/>
            <pc:sldMk cId="4013467086" sldId="265"/>
            <ac:spMk id="12" creationId="{4B397B3C-502D-4163-A750-6D67C84C8E59}"/>
          </ac:spMkLst>
        </pc:spChg>
        <pc:spChg chg="add mod">
          <ac:chgData name="Romain FRATANI" userId="22513b23dca3721e" providerId="LiveId" clId="{F0202481-4743-4F69-8F1F-9EB433FD4E62}" dt="2021-05-07T08:17:31.160" v="2104" actId="255"/>
          <ac:spMkLst>
            <pc:docMk/>
            <pc:sldMk cId="4013467086" sldId="265"/>
            <ac:spMk id="15" creationId="{836DB550-A355-469A-8C80-5444708B5B1A}"/>
          </ac:spMkLst>
        </pc:spChg>
        <pc:spChg chg="add mod">
          <ac:chgData name="Romain FRATANI" userId="22513b23dca3721e" providerId="LiveId" clId="{F0202481-4743-4F69-8F1F-9EB433FD4E62}" dt="2021-05-07T08:21:37.735" v="2359" actId="14100"/>
          <ac:spMkLst>
            <pc:docMk/>
            <pc:sldMk cId="4013467086" sldId="265"/>
            <ac:spMk id="16" creationId="{AF61FB3B-6C44-4C57-8EBB-18E1B9B1F607}"/>
          </ac:spMkLst>
        </pc:spChg>
        <pc:spChg chg="add mod">
          <ac:chgData name="Romain FRATANI" userId="22513b23dca3721e" providerId="LiveId" clId="{F0202481-4743-4F69-8F1F-9EB433FD4E62}" dt="2021-05-07T15:19:22.577" v="4067" actId="571"/>
          <ac:spMkLst>
            <pc:docMk/>
            <pc:sldMk cId="4013467086" sldId="265"/>
            <ac:spMk id="17" creationId="{384E6564-A8A8-44CA-9D0A-4C10300920BE}"/>
          </ac:spMkLst>
        </pc:spChg>
        <pc:picChg chg="add mod">
          <ac:chgData name="Romain FRATANI" userId="22513b23dca3721e" providerId="LiveId" clId="{F0202481-4743-4F69-8F1F-9EB433FD4E62}" dt="2021-05-07T08:14:57.695" v="1944" actId="1076"/>
          <ac:picMkLst>
            <pc:docMk/>
            <pc:sldMk cId="4013467086" sldId="265"/>
            <ac:picMk id="5" creationId="{069C5E86-AC63-471D-85D3-6BA0FB0911C0}"/>
          </ac:picMkLst>
        </pc:picChg>
        <pc:picChg chg="add mod">
          <ac:chgData name="Romain FRATANI" userId="22513b23dca3721e" providerId="LiveId" clId="{F0202481-4743-4F69-8F1F-9EB433FD4E62}" dt="2021-05-07T08:11:49.200" v="1799"/>
          <ac:picMkLst>
            <pc:docMk/>
            <pc:sldMk cId="4013467086" sldId="265"/>
            <ac:picMk id="13" creationId="{2B540924-5A5D-415C-800C-E7043D5807B3}"/>
          </ac:picMkLst>
        </pc:picChg>
        <pc:picChg chg="add mod">
          <ac:chgData name="Romain FRATANI" userId="22513b23dca3721e" providerId="LiveId" clId="{F0202481-4743-4F69-8F1F-9EB433FD4E62}" dt="2021-05-07T08:11:49.200" v="1799"/>
          <ac:picMkLst>
            <pc:docMk/>
            <pc:sldMk cId="4013467086" sldId="265"/>
            <ac:picMk id="14" creationId="{9ECB105B-1373-479C-B07E-79D54A75C389}"/>
          </ac:picMkLst>
        </pc:picChg>
        <pc:picChg chg="add mod">
          <ac:chgData name="Romain FRATANI" userId="22513b23dca3721e" providerId="LiveId" clId="{F0202481-4743-4F69-8F1F-9EB433FD4E62}" dt="2021-05-07T08:24:30.418" v="2371"/>
          <ac:picMkLst>
            <pc:docMk/>
            <pc:sldMk cId="4013467086" sldId="265"/>
            <ac:picMk id="17" creationId="{C547211E-5BA0-4EB8-B2B6-E52E7F4BC87F}"/>
          </ac:picMkLst>
        </pc:picChg>
        <pc:cxnChg chg="add mod">
          <ac:chgData name="Romain FRATANI" userId="22513b23dca3721e" providerId="LiveId" clId="{F0202481-4743-4F69-8F1F-9EB433FD4E62}" dt="2021-05-07T07:56:37.916" v="1789" actId="208"/>
          <ac:cxnSpMkLst>
            <pc:docMk/>
            <pc:sldMk cId="4013467086" sldId="265"/>
            <ac:cxnSpMk id="9" creationId="{E71BD3B3-320A-4BBC-89AD-6572F675A74B}"/>
          </ac:cxnSpMkLst>
        </pc:cxnChg>
      </pc:sldChg>
      <pc:sldChg chg="new del">
        <pc:chgData name="Romain FRATANI" userId="22513b23dca3721e" providerId="LiveId" clId="{F0202481-4743-4F69-8F1F-9EB433FD4E62}" dt="2021-05-07T08:24:38.560" v="2373" actId="2696"/>
        <pc:sldMkLst>
          <pc:docMk/>
          <pc:sldMk cId="492578925" sldId="266"/>
        </pc:sldMkLst>
      </pc:sldChg>
      <pc:sldChg chg="modSp add mod modAnim">
        <pc:chgData name="Romain FRATANI" userId="22513b23dca3721e" providerId="LiveId" clId="{F0202481-4743-4F69-8F1F-9EB433FD4E62}" dt="2021-05-07T15:19:09.048" v="4064" actId="113"/>
        <pc:sldMkLst>
          <pc:docMk/>
          <pc:sldMk cId="111978278" sldId="267"/>
        </pc:sldMkLst>
        <pc:spChg chg="mod">
          <ac:chgData name="Romain FRATANI" userId="22513b23dca3721e" providerId="LiveId" clId="{F0202481-4743-4F69-8F1F-9EB433FD4E62}" dt="2021-05-07T08:26:20.534" v="2476" actId="20577"/>
          <ac:spMkLst>
            <pc:docMk/>
            <pc:sldMk cId="111978278" sldId="267"/>
            <ac:spMk id="6" creationId="{C7B6D58D-7051-4BD7-95DF-995C76853F58}"/>
          </ac:spMkLst>
        </pc:spChg>
        <pc:spChg chg="mod">
          <ac:chgData name="Romain FRATANI" userId="22513b23dca3721e" providerId="LiveId" clId="{F0202481-4743-4F69-8F1F-9EB433FD4E62}" dt="2021-05-07T15:19:09.048" v="4064" actId="113"/>
          <ac:spMkLst>
            <pc:docMk/>
            <pc:sldMk cId="111978278" sldId="267"/>
            <ac:spMk id="11" creationId="{7BF32066-ACCA-4634-A869-C3B0AD2C6FBA}"/>
          </ac:spMkLst>
        </pc:spChg>
        <pc:spChg chg="mod">
          <ac:chgData name="Romain FRATANI" userId="22513b23dca3721e" providerId="LiveId" clId="{F0202481-4743-4F69-8F1F-9EB433FD4E62}" dt="2021-05-07T08:25:50.545" v="2403" actId="20577"/>
          <ac:spMkLst>
            <pc:docMk/>
            <pc:sldMk cId="111978278" sldId="267"/>
            <ac:spMk id="12" creationId="{4B397B3C-502D-4163-A750-6D67C84C8E59}"/>
          </ac:spMkLst>
        </pc:spChg>
        <pc:spChg chg="mod">
          <ac:chgData name="Romain FRATANI" userId="22513b23dca3721e" providerId="LiveId" clId="{F0202481-4743-4F69-8F1F-9EB433FD4E62}" dt="2021-05-07T08:27:51.784" v="2696" actId="20577"/>
          <ac:spMkLst>
            <pc:docMk/>
            <pc:sldMk cId="111978278" sldId="267"/>
            <ac:spMk id="15" creationId="{836DB550-A355-469A-8C80-5444708B5B1A}"/>
          </ac:spMkLst>
        </pc:spChg>
        <pc:spChg chg="mod">
          <ac:chgData name="Romain FRATANI" userId="22513b23dca3721e" providerId="LiveId" clId="{F0202481-4743-4F69-8F1F-9EB433FD4E62}" dt="2021-05-07T08:29:12.309" v="2925" actId="20577"/>
          <ac:spMkLst>
            <pc:docMk/>
            <pc:sldMk cId="111978278" sldId="267"/>
            <ac:spMk id="16" creationId="{AF61FB3B-6C44-4C57-8EBB-18E1B9B1F607}"/>
          </ac:spMkLst>
        </pc:spChg>
      </pc:sldChg>
      <pc:sldChg chg="modSp add mod modAnim">
        <pc:chgData name="Romain FRATANI" userId="22513b23dca3721e" providerId="LiveId" clId="{F0202481-4743-4F69-8F1F-9EB433FD4E62}" dt="2021-05-07T15:19:13.811" v="4065" actId="113"/>
        <pc:sldMkLst>
          <pc:docMk/>
          <pc:sldMk cId="2346317744" sldId="268"/>
        </pc:sldMkLst>
        <pc:spChg chg="mod">
          <ac:chgData name="Romain FRATANI" userId="22513b23dca3721e" providerId="LiveId" clId="{F0202481-4743-4F69-8F1F-9EB433FD4E62}" dt="2021-05-07T08:33:09.212" v="3163" actId="20577"/>
          <ac:spMkLst>
            <pc:docMk/>
            <pc:sldMk cId="2346317744" sldId="268"/>
            <ac:spMk id="6" creationId="{C7B6D58D-7051-4BD7-95DF-995C76853F58}"/>
          </ac:spMkLst>
        </pc:spChg>
        <pc:spChg chg="mod">
          <ac:chgData name="Romain FRATANI" userId="22513b23dca3721e" providerId="LiveId" clId="{F0202481-4743-4F69-8F1F-9EB433FD4E62}" dt="2021-05-07T15:19:13.811" v="4065" actId="113"/>
          <ac:spMkLst>
            <pc:docMk/>
            <pc:sldMk cId="2346317744" sldId="268"/>
            <ac:spMk id="11" creationId="{7BF32066-ACCA-4634-A869-C3B0AD2C6FBA}"/>
          </ac:spMkLst>
        </pc:spChg>
        <pc:spChg chg="mod">
          <ac:chgData name="Romain FRATANI" userId="22513b23dca3721e" providerId="LiveId" clId="{F0202481-4743-4F69-8F1F-9EB433FD4E62}" dt="2021-05-07T08:31:30.431" v="2946" actId="20577"/>
          <ac:spMkLst>
            <pc:docMk/>
            <pc:sldMk cId="2346317744" sldId="268"/>
            <ac:spMk id="12" creationId="{4B397B3C-502D-4163-A750-6D67C84C8E59}"/>
          </ac:spMkLst>
        </pc:spChg>
        <pc:spChg chg="mod">
          <ac:chgData name="Romain FRATANI" userId="22513b23dca3721e" providerId="LiveId" clId="{F0202481-4743-4F69-8F1F-9EB433FD4E62}" dt="2021-05-07T08:34:23.969" v="3327" actId="255"/>
          <ac:spMkLst>
            <pc:docMk/>
            <pc:sldMk cId="2346317744" sldId="268"/>
            <ac:spMk id="15" creationId="{836DB550-A355-469A-8C80-5444708B5B1A}"/>
          </ac:spMkLst>
        </pc:spChg>
        <pc:spChg chg="mod">
          <ac:chgData name="Romain FRATANI" userId="22513b23dca3721e" providerId="LiveId" clId="{F0202481-4743-4F69-8F1F-9EB433FD4E62}" dt="2021-05-07T08:36:03.543" v="3564" actId="14100"/>
          <ac:spMkLst>
            <pc:docMk/>
            <pc:sldMk cId="2346317744" sldId="268"/>
            <ac:spMk id="16" creationId="{AF61FB3B-6C44-4C57-8EBB-18E1B9B1F607}"/>
          </ac:spMkLst>
        </pc:spChg>
        <pc:picChg chg="mod">
          <ac:chgData name="Romain FRATANI" userId="22513b23dca3721e" providerId="LiveId" clId="{F0202481-4743-4F69-8F1F-9EB433FD4E62}" dt="2021-05-07T08:37:31.669" v="3568" actId="1076"/>
          <ac:picMkLst>
            <pc:docMk/>
            <pc:sldMk cId="2346317744" sldId="268"/>
            <ac:picMk id="5" creationId="{069C5E86-AC63-471D-85D3-6BA0FB0911C0}"/>
          </ac:picMkLst>
        </pc:picChg>
      </pc:sldChg>
      <pc:sldChg chg="addSp modSp new mod">
        <pc:chgData name="Romain FRATANI" userId="22513b23dca3721e" providerId="LiveId" clId="{F0202481-4743-4F69-8F1F-9EB433FD4E62}" dt="2021-05-07T15:18:41.739" v="4060" actId="113"/>
        <pc:sldMkLst>
          <pc:docMk/>
          <pc:sldMk cId="2283568596" sldId="269"/>
        </pc:sldMkLst>
        <pc:spChg chg="mod">
          <ac:chgData name="Romain FRATANI" userId="22513b23dca3721e" providerId="LiveId" clId="{F0202481-4743-4F69-8F1F-9EB433FD4E62}" dt="2021-05-07T08:37:27.756" v="3566" actId="121"/>
          <ac:spMkLst>
            <pc:docMk/>
            <pc:sldMk cId="2283568596" sldId="269"/>
            <ac:spMk id="2" creationId="{C5657240-D9A1-416D-8C79-251709C5A4D4}"/>
          </ac:spMkLst>
        </pc:spChg>
        <pc:spChg chg="mod">
          <ac:chgData name="Romain FRATANI" userId="22513b23dca3721e" providerId="LiveId" clId="{F0202481-4743-4F69-8F1F-9EB433FD4E62}" dt="2021-05-07T08:37:24.898" v="3565" actId="121"/>
          <ac:spMkLst>
            <pc:docMk/>
            <pc:sldMk cId="2283568596" sldId="269"/>
            <ac:spMk id="3" creationId="{EAC2BB5A-CEF3-417B-9AB8-86FC0B3DDE4C}"/>
          </ac:spMkLst>
        </pc:spChg>
        <pc:spChg chg="add mod">
          <ac:chgData name="Romain FRATANI" userId="22513b23dca3721e" providerId="LiveId" clId="{F0202481-4743-4F69-8F1F-9EB433FD4E62}" dt="2021-05-07T08:37:41.336" v="3569"/>
          <ac:spMkLst>
            <pc:docMk/>
            <pc:sldMk cId="2283568596" sldId="269"/>
            <ac:spMk id="4" creationId="{FA622E0C-4AF1-4E30-97E5-B7F57C0D7D63}"/>
          </ac:spMkLst>
        </pc:spChg>
        <pc:spChg chg="add mod">
          <ac:chgData name="Romain FRATANI" userId="22513b23dca3721e" providerId="LiveId" clId="{F0202481-4743-4F69-8F1F-9EB433FD4E62}" dt="2021-05-07T08:37:41.336" v="3569"/>
          <ac:spMkLst>
            <pc:docMk/>
            <pc:sldMk cId="2283568596" sldId="269"/>
            <ac:spMk id="5" creationId="{8E8131CD-B4C5-409E-9D58-ED2736B5CC18}"/>
          </ac:spMkLst>
        </pc:spChg>
        <pc:spChg chg="add mod">
          <ac:chgData name="Romain FRATANI" userId="22513b23dca3721e" providerId="LiveId" clId="{F0202481-4743-4F69-8F1F-9EB433FD4E62}" dt="2021-05-07T15:18:41.739" v="4060" actId="113"/>
          <ac:spMkLst>
            <pc:docMk/>
            <pc:sldMk cId="2283568596" sldId="269"/>
            <ac:spMk id="7" creationId="{766D6BA4-8712-47E2-9EDD-0B2720000644}"/>
          </ac:spMkLst>
        </pc:spChg>
        <pc:cxnChg chg="add mod">
          <ac:chgData name="Romain FRATANI" userId="22513b23dca3721e" providerId="LiveId" clId="{F0202481-4743-4F69-8F1F-9EB433FD4E62}" dt="2021-05-07T08:37:41.336" v="3569"/>
          <ac:cxnSpMkLst>
            <pc:docMk/>
            <pc:sldMk cId="2283568596" sldId="269"/>
            <ac:cxnSpMk id="6" creationId="{47589CEC-B4CF-488B-8F0E-EC99CC478DBD}"/>
          </ac:cxnSpMkLst>
        </pc:cxnChg>
      </pc:sldChg>
      <pc:sldChg chg="addSp delSp modSp new mod modTransition setBg">
        <pc:chgData name="Romain FRATANI" userId="22513b23dca3721e" providerId="LiveId" clId="{F0202481-4743-4F69-8F1F-9EB433FD4E62}" dt="2021-05-07T15:20:01.823" v="4076"/>
        <pc:sldMkLst>
          <pc:docMk/>
          <pc:sldMk cId="3319364307" sldId="270"/>
        </pc:sldMkLst>
        <pc:spChg chg="del mod">
          <ac:chgData name="Romain FRATANI" userId="22513b23dca3721e" providerId="LiveId" clId="{F0202481-4743-4F69-8F1F-9EB433FD4E62}" dt="2021-05-07T15:14:30.858" v="3834" actId="21"/>
          <ac:spMkLst>
            <pc:docMk/>
            <pc:sldMk cId="3319364307" sldId="270"/>
            <ac:spMk id="2" creationId="{755B64CF-0BBF-49B8-B4AB-F0A6CF8CE1CD}"/>
          </ac:spMkLst>
        </pc:spChg>
        <pc:spChg chg="del mod ord">
          <ac:chgData name="Romain FRATANI" userId="22513b23dca3721e" providerId="LiveId" clId="{F0202481-4743-4F69-8F1F-9EB433FD4E62}" dt="2021-05-07T15:15:06.553" v="3846" actId="21"/>
          <ac:spMkLst>
            <pc:docMk/>
            <pc:sldMk cId="3319364307" sldId="270"/>
            <ac:spMk id="3" creationId="{9C9A7409-0992-4622-9018-879E801945E2}"/>
          </ac:spMkLst>
        </pc:spChg>
        <pc:spChg chg="add del mod">
          <ac:chgData name="Romain FRATANI" userId="22513b23dca3721e" providerId="LiveId" clId="{F0202481-4743-4F69-8F1F-9EB433FD4E62}" dt="2021-05-07T15:10:07.972" v="3794" actId="931"/>
          <ac:spMkLst>
            <pc:docMk/>
            <pc:sldMk cId="3319364307" sldId="270"/>
            <ac:spMk id="6" creationId="{FBE83938-160E-43B6-9FCC-802DD64D2BAD}"/>
          </ac:spMkLst>
        </pc:spChg>
        <pc:spChg chg="add del mod">
          <ac:chgData name="Romain FRATANI" userId="22513b23dca3721e" providerId="LiveId" clId="{F0202481-4743-4F69-8F1F-9EB433FD4E62}" dt="2021-05-07T15:00:24.070" v="3791"/>
          <ac:spMkLst>
            <pc:docMk/>
            <pc:sldMk cId="3319364307" sldId="270"/>
            <ac:spMk id="7" creationId="{0F8C3C6F-1860-41DC-AC63-5787084A1370}"/>
          </ac:spMkLst>
        </pc:spChg>
        <pc:spChg chg="add del mod">
          <ac:chgData name="Romain FRATANI" userId="22513b23dca3721e" providerId="LiveId" clId="{F0202481-4743-4F69-8F1F-9EB433FD4E62}" dt="2021-05-07T15:00:24.070" v="3791"/>
          <ac:spMkLst>
            <pc:docMk/>
            <pc:sldMk cId="3319364307" sldId="270"/>
            <ac:spMk id="8" creationId="{18A0E8EA-8331-4980-BB59-A5ABF4F8D713}"/>
          </ac:spMkLst>
        </pc:spChg>
        <pc:spChg chg="add del mod">
          <ac:chgData name="Romain FRATANI" userId="22513b23dca3721e" providerId="LiveId" clId="{F0202481-4743-4F69-8F1F-9EB433FD4E62}" dt="2021-05-07T15:00:24.070" v="3791"/>
          <ac:spMkLst>
            <pc:docMk/>
            <pc:sldMk cId="3319364307" sldId="270"/>
            <ac:spMk id="10" creationId="{205B9A74-F029-48AE-B94A-3997FA217D66}"/>
          </ac:spMkLst>
        </pc:spChg>
        <pc:spChg chg="add del mod">
          <ac:chgData name="Romain FRATANI" userId="22513b23dca3721e" providerId="LiveId" clId="{F0202481-4743-4F69-8F1F-9EB433FD4E62}" dt="2021-05-07T15:11:07.037" v="3800" actId="931"/>
          <ac:spMkLst>
            <pc:docMk/>
            <pc:sldMk cId="3319364307" sldId="270"/>
            <ac:spMk id="13" creationId="{4C8E48B5-5BFA-4698-9BD2-625F0F8265D7}"/>
          </ac:spMkLst>
        </pc:spChg>
        <pc:spChg chg="add del mod">
          <ac:chgData name="Romain FRATANI" userId="22513b23dca3721e" providerId="LiveId" clId="{F0202481-4743-4F69-8F1F-9EB433FD4E62}" dt="2021-05-07T15:11:53.585" v="3811" actId="931"/>
          <ac:spMkLst>
            <pc:docMk/>
            <pc:sldMk cId="3319364307" sldId="270"/>
            <ac:spMk id="16" creationId="{60C8A5AD-536D-401F-95ED-ECAF0E8CE1BF}"/>
          </ac:spMkLst>
        </pc:spChg>
        <pc:spChg chg="add del">
          <ac:chgData name="Romain FRATANI" userId="22513b23dca3721e" providerId="LiveId" clId="{F0202481-4743-4F69-8F1F-9EB433FD4E62}" dt="2021-05-07T15:11:06.601" v="3799" actId="26606"/>
          <ac:spMkLst>
            <pc:docMk/>
            <pc:sldMk cId="3319364307" sldId="270"/>
            <ac:spMk id="18" creationId="{8FC9BE17-9A7B-462D-AE50-3D8777387304}"/>
          </ac:spMkLst>
        </pc:spChg>
        <pc:spChg chg="add del mod">
          <ac:chgData name="Romain FRATANI" userId="22513b23dca3721e" providerId="LiveId" clId="{F0202481-4743-4F69-8F1F-9EB433FD4E62}" dt="2021-05-07T15:11:06.427" v="3798"/>
          <ac:spMkLst>
            <pc:docMk/>
            <pc:sldMk cId="3319364307" sldId="270"/>
            <ac:spMk id="19" creationId="{E07634AD-F274-49B4-9DD5-277195A3E4C6}"/>
          </ac:spMkLst>
        </pc:spChg>
        <pc:spChg chg="add del">
          <ac:chgData name="Romain FRATANI" userId="22513b23dca3721e" providerId="LiveId" clId="{F0202481-4743-4F69-8F1F-9EB433FD4E62}" dt="2021-05-07T15:11:06.601" v="3799" actId="26606"/>
          <ac:spMkLst>
            <pc:docMk/>
            <pc:sldMk cId="3319364307" sldId="270"/>
            <ac:spMk id="20" creationId="{3EBE8569-6AEC-4B8C-8D53-2DE337CDBA65}"/>
          </ac:spMkLst>
        </pc:spChg>
        <pc:spChg chg="add del mod">
          <ac:chgData name="Romain FRATANI" userId="22513b23dca3721e" providerId="LiveId" clId="{F0202481-4743-4F69-8F1F-9EB433FD4E62}" dt="2021-05-07T15:11:06.427" v="3798"/>
          <ac:spMkLst>
            <pc:docMk/>
            <pc:sldMk cId="3319364307" sldId="270"/>
            <ac:spMk id="21" creationId="{E15B354F-0205-4928-9936-5E9398B8AC63}"/>
          </ac:spMkLst>
        </pc:spChg>
        <pc:spChg chg="add del">
          <ac:chgData name="Romain FRATANI" userId="22513b23dca3721e" providerId="LiveId" clId="{F0202481-4743-4F69-8F1F-9EB433FD4E62}" dt="2021-05-07T15:11:06.601" v="3799" actId="26606"/>
          <ac:spMkLst>
            <pc:docMk/>
            <pc:sldMk cId="3319364307" sldId="270"/>
            <ac:spMk id="22" creationId="{55D4142C-5077-457F-A6AD-3FECFDB39685}"/>
          </ac:spMkLst>
        </pc:spChg>
        <pc:spChg chg="add del">
          <ac:chgData name="Romain FRATANI" userId="22513b23dca3721e" providerId="LiveId" clId="{F0202481-4743-4F69-8F1F-9EB433FD4E62}" dt="2021-05-07T15:11:06.601" v="3799" actId="26606"/>
          <ac:spMkLst>
            <pc:docMk/>
            <pc:sldMk cId="3319364307" sldId="270"/>
            <ac:spMk id="24" creationId="{7A5F0580-5EE9-419F-96EE-B6529EF6E7D0}"/>
          </ac:spMkLst>
        </pc:spChg>
        <pc:spChg chg="add del mod">
          <ac:chgData name="Romain FRATANI" userId="22513b23dca3721e" providerId="LiveId" clId="{F0202481-4743-4F69-8F1F-9EB433FD4E62}" dt="2021-05-07T15:11:06.427" v="3798"/>
          <ac:spMkLst>
            <pc:docMk/>
            <pc:sldMk cId="3319364307" sldId="270"/>
            <ac:spMk id="25" creationId="{37E5ADFE-A6A6-411F-96AF-1D6FCC5BBA0A}"/>
          </ac:spMkLst>
        </pc:spChg>
        <pc:spChg chg="add del mod">
          <ac:chgData name="Romain FRATANI" userId="22513b23dca3721e" providerId="LiveId" clId="{F0202481-4743-4F69-8F1F-9EB433FD4E62}" dt="2021-05-07T15:11:54.108" v="3812"/>
          <ac:spMkLst>
            <pc:docMk/>
            <pc:sldMk cId="3319364307" sldId="270"/>
            <ac:spMk id="26" creationId="{95CE47CF-B68B-4D14-B78B-5075A3987455}"/>
          </ac:spMkLst>
        </pc:spChg>
        <pc:spChg chg="add del mod">
          <ac:chgData name="Romain FRATANI" userId="22513b23dca3721e" providerId="LiveId" clId="{F0202481-4743-4F69-8F1F-9EB433FD4E62}" dt="2021-05-07T15:11:54.108" v="3812"/>
          <ac:spMkLst>
            <pc:docMk/>
            <pc:sldMk cId="3319364307" sldId="270"/>
            <ac:spMk id="27" creationId="{72ECDC0A-2D28-4D90-88FF-B42B108E736C}"/>
          </ac:spMkLst>
        </pc:spChg>
        <pc:spChg chg="add del mod">
          <ac:chgData name="Romain FRATANI" userId="22513b23dca3721e" providerId="LiveId" clId="{F0202481-4743-4F69-8F1F-9EB433FD4E62}" dt="2021-05-07T15:11:54.108" v="3812"/>
          <ac:spMkLst>
            <pc:docMk/>
            <pc:sldMk cId="3319364307" sldId="270"/>
            <ac:spMk id="29" creationId="{0DCA3399-FD5D-470E-8BB2-0A140DF13792}"/>
          </ac:spMkLst>
        </pc:spChg>
        <pc:spChg chg="add mod">
          <ac:chgData name="Romain FRATANI" userId="22513b23dca3721e" providerId="LiveId" clId="{F0202481-4743-4F69-8F1F-9EB433FD4E62}" dt="2021-05-07T15:13:42.187" v="3814" actId="26606"/>
          <ac:spMkLst>
            <pc:docMk/>
            <pc:sldMk cId="3319364307" sldId="270"/>
            <ac:spMk id="31" creationId="{71928762-C577-4CC6-AC05-5D4175D49678}"/>
          </ac:spMkLst>
        </pc:spChg>
        <pc:spChg chg="add del mod">
          <ac:chgData name="Romain FRATANI" userId="22513b23dca3721e" providerId="LiveId" clId="{F0202481-4743-4F69-8F1F-9EB433FD4E62}" dt="2021-05-07T15:15:09.699" v="3847" actId="21"/>
          <ac:spMkLst>
            <pc:docMk/>
            <pc:sldMk cId="3319364307" sldId="270"/>
            <ac:spMk id="33" creationId="{FCB4E6E0-53F9-4FB2-9DF0-7E8C0E81FC85}"/>
          </ac:spMkLst>
        </pc:spChg>
        <pc:spChg chg="add del mod">
          <ac:chgData name="Romain FRATANI" userId="22513b23dca3721e" providerId="LiveId" clId="{F0202481-4743-4F69-8F1F-9EB433FD4E62}" dt="2021-05-07T15:15:03.586" v="3845" actId="21"/>
          <ac:spMkLst>
            <pc:docMk/>
            <pc:sldMk cId="3319364307" sldId="270"/>
            <ac:spMk id="34" creationId="{BB083AC3-4BE1-48BC-844D-910929FCFD80}"/>
          </ac:spMkLst>
        </pc:spChg>
        <pc:spChg chg="add mod">
          <ac:chgData name="Romain FRATANI" userId="22513b23dca3721e" providerId="LiveId" clId="{F0202481-4743-4F69-8F1F-9EB433FD4E62}" dt="2021-05-07T15:15:26.218" v="3850" actId="1076"/>
          <ac:spMkLst>
            <pc:docMk/>
            <pc:sldMk cId="3319364307" sldId="270"/>
            <ac:spMk id="35" creationId="{CCF03C96-9D68-486D-A0ED-0311C833A9F4}"/>
          </ac:spMkLst>
        </pc:spChg>
        <pc:spChg chg="add">
          <ac:chgData name="Romain FRATANI" userId="22513b23dca3721e" providerId="LiveId" clId="{F0202481-4743-4F69-8F1F-9EB433FD4E62}" dt="2021-05-07T15:13:42.187" v="3814" actId="26606"/>
          <ac:spMkLst>
            <pc:docMk/>
            <pc:sldMk cId="3319364307" sldId="270"/>
            <ac:spMk id="36" creationId="{4038CB10-1F5C-4D54-9DF7-12586DE5B007}"/>
          </ac:spMkLst>
        </pc:spChg>
        <pc:spChg chg="add mod">
          <ac:chgData name="Romain FRATANI" userId="22513b23dca3721e" providerId="LiveId" clId="{F0202481-4743-4F69-8F1F-9EB433FD4E62}" dt="2021-05-07T15:15:26.218" v="3850" actId="1076"/>
          <ac:spMkLst>
            <pc:docMk/>
            <pc:sldMk cId="3319364307" sldId="270"/>
            <ac:spMk id="37" creationId="{A61DE259-980B-4E07-B27F-556574E886D1}"/>
          </ac:spMkLst>
        </pc:spChg>
        <pc:spChg chg="add">
          <ac:chgData name="Romain FRATANI" userId="22513b23dca3721e" providerId="LiveId" clId="{F0202481-4743-4F69-8F1F-9EB433FD4E62}" dt="2021-05-07T15:13:42.187" v="3814" actId="26606"/>
          <ac:spMkLst>
            <pc:docMk/>
            <pc:sldMk cId="3319364307" sldId="270"/>
            <ac:spMk id="38" creationId="{73ED6512-6858-4552-B699-9A97FE9A4EA2}"/>
          </ac:spMkLst>
        </pc:spChg>
        <pc:spChg chg="add mod">
          <ac:chgData name="Romain FRATANI" userId="22513b23dca3721e" providerId="LiveId" clId="{F0202481-4743-4F69-8F1F-9EB433FD4E62}" dt="2021-05-07T15:18:31.510" v="4058" actId="113"/>
          <ac:spMkLst>
            <pc:docMk/>
            <pc:sldMk cId="3319364307" sldId="270"/>
            <ac:spMk id="40" creationId="{6C754FE3-8FA1-415D-9ED8-CD3AFA7076C3}"/>
          </ac:spMkLst>
        </pc:spChg>
        <pc:spChg chg="add del mod">
          <ac:chgData name="Romain FRATANI" userId="22513b23dca3721e" providerId="LiveId" clId="{F0202481-4743-4F69-8F1F-9EB433FD4E62}" dt="2021-05-07T15:14:55.687" v="3837"/>
          <ac:spMkLst>
            <pc:docMk/>
            <pc:sldMk cId="3319364307" sldId="270"/>
            <ac:spMk id="41" creationId="{CCE8547B-6277-4889-8F88-17F6F287E87C}"/>
          </ac:spMkLst>
        </pc:spChg>
        <pc:spChg chg="add del mod">
          <ac:chgData name="Romain FRATANI" userId="22513b23dca3721e" providerId="LiveId" clId="{F0202481-4743-4F69-8F1F-9EB433FD4E62}" dt="2021-05-07T15:14:55.687" v="3837"/>
          <ac:spMkLst>
            <pc:docMk/>
            <pc:sldMk cId="3319364307" sldId="270"/>
            <ac:spMk id="42" creationId="{1673B422-3A72-45D8-A59D-A705BB26A05F}"/>
          </ac:spMkLst>
        </pc:spChg>
        <pc:spChg chg="add del mod">
          <ac:chgData name="Romain FRATANI" userId="22513b23dca3721e" providerId="LiveId" clId="{F0202481-4743-4F69-8F1F-9EB433FD4E62}" dt="2021-05-07T15:14:55.687" v="3837"/>
          <ac:spMkLst>
            <pc:docMk/>
            <pc:sldMk cId="3319364307" sldId="270"/>
            <ac:spMk id="44" creationId="{BAC068FD-014A-4315-8ED7-EB832F93E3BD}"/>
          </ac:spMkLst>
        </pc:spChg>
        <pc:spChg chg="add mod">
          <ac:chgData name="Romain FRATANI" userId="22513b23dca3721e" providerId="LiveId" clId="{F0202481-4743-4F69-8F1F-9EB433FD4E62}" dt="2021-05-07T15:18:19.521" v="4056" actId="1076"/>
          <ac:spMkLst>
            <pc:docMk/>
            <pc:sldMk cId="3319364307" sldId="270"/>
            <ac:spMk id="46" creationId="{183107A3-1DEA-49D6-8E89-43543639DAE5}"/>
          </ac:spMkLst>
        </pc:spChg>
        <pc:picChg chg="add del mod">
          <ac:chgData name="Romain FRATANI" userId="22513b23dca3721e" providerId="LiveId" clId="{F0202481-4743-4F69-8F1F-9EB433FD4E62}" dt="2021-05-07T15:10:07.972" v="3794" actId="931"/>
          <ac:picMkLst>
            <pc:docMk/>
            <pc:sldMk cId="3319364307" sldId="270"/>
            <ac:picMk id="5" creationId="{DF23DEF5-3EC1-4BA6-A4B3-A7FEF4613312}"/>
          </ac:picMkLst>
        </pc:picChg>
        <pc:picChg chg="add del mod ord">
          <ac:chgData name="Romain FRATANI" userId="22513b23dca3721e" providerId="LiveId" clId="{F0202481-4743-4F69-8F1F-9EB433FD4E62}" dt="2021-05-07T15:11:07.037" v="3800" actId="931"/>
          <ac:picMkLst>
            <pc:docMk/>
            <pc:sldMk cId="3319364307" sldId="270"/>
            <ac:picMk id="12" creationId="{50ADB061-93D6-4940-9E1A-FD6447BC8E90}"/>
          </ac:picMkLst>
        </pc:picChg>
        <pc:picChg chg="add del mod">
          <ac:chgData name="Romain FRATANI" userId="22513b23dca3721e" providerId="LiveId" clId="{F0202481-4743-4F69-8F1F-9EB433FD4E62}" dt="2021-05-07T15:11:53.585" v="3811" actId="931"/>
          <ac:picMkLst>
            <pc:docMk/>
            <pc:sldMk cId="3319364307" sldId="270"/>
            <ac:picMk id="15" creationId="{E4B2B7A1-9787-45BE-A323-21450745E66C}"/>
          </ac:picMkLst>
        </pc:picChg>
        <pc:picChg chg="add mod">
          <ac:chgData name="Romain FRATANI" userId="22513b23dca3721e" providerId="LiveId" clId="{F0202481-4743-4F69-8F1F-9EB433FD4E62}" dt="2021-05-07T15:13:42.187" v="3814" actId="26606"/>
          <ac:picMkLst>
            <pc:docMk/>
            <pc:sldMk cId="3319364307" sldId="270"/>
            <ac:picMk id="30" creationId="{421C1ADD-40BE-4742-96AA-619C208421FC}"/>
          </ac:picMkLst>
        </pc:picChg>
        <pc:cxnChg chg="add del mod">
          <ac:chgData name="Romain FRATANI" userId="22513b23dca3721e" providerId="LiveId" clId="{F0202481-4743-4F69-8F1F-9EB433FD4E62}" dt="2021-05-07T15:00:24.070" v="3791"/>
          <ac:cxnSpMkLst>
            <pc:docMk/>
            <pc:sldMk cId="3319364307" sldId="270"/>
            <ac:cxnSpMk id="9" creationId="{FADF2AE9-B375-426A-A5C5-23865BC6CE8F}"/>
          </ac:cxnSpMkLst>
        </pc:cxnChg>
        <pc:cxnChg chg="add del mod">
          <ac:chgData name="Romain FRATANI" userId="22513b23dca3721e" providerId="LiveId" clId="{F0202481-4743-4F69-8F1F-9EB433FD4E62}" dt="2021-05-07T15:11:06.427" v="3798"/>
          <ac:cxnSpMkLst>
            <pc:docMk/>
            <pc:sldMk cId="3319364307" sldId="270"/>
            <ac:cxnSpMk id="23" creationId="{2F7A4124-6D4A-4217-B50F-17FEE0D74677}"/>
          </ac:cxnSpMkLst>
        </pc:cxnChg>
        <pc:cxnChg chg="add del mod">
          <ac:chgData name="Romain FRATANI" userId="22513b23dca3721e" providerId="LiveId" clId="{F0202481-4743-4F69-8F1F-9EB433FD4E62}" dt="2021-05-07T15:11:54.108" v="3812"/>
          <ac:cxnSpMkLst>
            <pc:docMk/>
            <pc:sldMk cId="3319364307" sldId="270"/>
            <ac:cxnSpMk id="28" creationId="{276EDB0A-F63A-4FD2-8314-192665A6A89D}"/>
          </ac:cxnSpMkLst>
        </pc:cxnChg>
        <pc:cxnChg chg="add mod">
          <ac:chgData name="Romain FRATANI" userId="22513b23dca3721e" providerId="LiveId" clId="{F0202481-4743-4F69-8F1F-9EB433FD4E62}" dt="2021-05-07T15:15:26.218" v="3850" actId="1076"/>
          <ac:cxnSpMkLst>
            <pc:docMk/>
            <pc:sldMk cId="3319364307" sldId="270"/>
            <ac:cxnSpMk id="39" creationId="{B0D4063F-0F3E-42AA-A0AB-210FED17BE28}"/>
          </ac:cxnSpMkLst>
        </pc:cxnChg>
        <pc:cxnChg chg="add del mod">
          <ac:chgData name="Romain FRATANI" userId="22513b23dca3721e" providerId="LiveId" clId="{F0202481-4743-4F69-8F1F-9EB433FD4E62}" dt="2021-05-07T15:14:55.687" v="3837"/>
          <ac:cxnSpMkLst>
            <pc:docMk/>
            <pc:sldMk cId="3319364307" sldId="270"/>
            <ac:cxnSpMk id="43" creationId="{8BF0D005-F67A-4E8F-AEB2-1A1BFBA0393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BDDB4-22A8-4CD6-AD26-D8F2D4049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3A9AD9-48CE-40C9-B74A-BA7F9E31E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D26ADD-4DAC-4EF6-B79B-33ECF375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C59996-D1C1-40C2-93A3-1E694033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945D94-F169-4857-9170-2384D549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58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06B97-1136-4946-A558-38E335AC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08034E-67CB-4E57-88DC-12D8E84AB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35DFFB-E46D-4B24-B59C-A58089E34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5B1E5-5FE1-4520-9A55-0C098BA1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0E7079-6099-4863-AB52-0CD25B84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65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CA1EAB-A1BD-4326-BBCB-441B7EE8F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A5EE593-4E0B-4C6F-8E43-EFF16046C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0F5E1B-B0CA-486E-BA98-FA5ABBFF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5490D5-CD39-4AC2-84BA-424A0BCE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88B9AC-74C8-49E5-B973-D535E593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44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CE0F4-09F4-4FBA-A234-4788C48D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0969B-E71C-4A51-8DBA-E8BBD07A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89ED9B-4BB8-4873-B7C6-09D65E29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2DB60E-94A5-4E43-83F8-E2BB10DD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CC1672-4162-4F7F-9765-25B87F3F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65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62ECE-1BC2-4439-BBEE-A59B90C0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1F8B25-7F26-42D5-8921-2C0B81B6F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6381F7-053D-4DAB-8C34-116D2671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034753-F9E6-4B12-9F84-E4114E17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82C630-518F-40A7-B7EE-0D5B7A675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56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5109B-111B-4F7A-BACE-97A501D5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F12C64-8EB9-457C-B797-307E29AAC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95A2E2-D071-4136-AC0A-04EE7034E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E58727-5526-4972-85FC-27ED9A941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EC516D-3998-4A01-A12C-87BDC408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EC2593-A318-4E21-9AE5-A4EB787C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6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A8F6B-DCF2-4640-A413-6461CFF8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E9195F-3579-4323-A79D-B564E397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34F36F-4DA9-4FA3-B17A-8C8721D66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24B3CB-7E9B-4111-AC9B-EB942E4B7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69D040-5CD4-4656-8E54-C0C6D368B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94280F5-E27E-488C-81F2-4940A9B6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E19624-24A3-436B-958B-2CBE5D60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F8F3E04-89A5-4E68-8214-EF5A08F5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74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A2CFC-3C1E-43D7-8064-83670315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65E3F9-8FB1-4C52-8208-00E1169D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CD7920-D3EA-4842-9E3E-6B524516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6FBE1B-4162-429A-9B9B-5D507BFD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67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05F3B0-8C6F-4E33-A22C-459790A9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010716-B9EF-4669-A078-607913C4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1CB9A9-4232-4E15-A993-8D266C0C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166F4-93BD-4AA2-ABDA-4891A673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23000-145D-4B65-BFBF-08EBDC01A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C8D6986-B578-4402-A7A4-53C25348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62B07C-19B5-4EDC-BBD7-D0C6AF25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3EBF9-C9FF-4924-9FE3-F195372B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36D45-1B89-4C3B-B182-6F2FEBAB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39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A9761B-9724-4788-B74E-CF0EF549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5330FFE-7763-455C-8589-FE83AB3FA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B688A12-F637-4078-9B3D-8457CCC1D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EFA8A4-0507-4FE0-92F8-2EF23DE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EFF355-AA5A-480B-8D1B-07F604A5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9010AA-824E-4D4B-B7EA-00A813CE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79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FF175F4-23CE-43D4-9F85-87519B5F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F8E780-8338-48C4-81E4-0698A3EE0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A0071A-B330-42B2-95D7-411072DEA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84D9-0526-4DCB-8CAA-1718EB516A4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4EA5F7-E602-4357-AB7E-8EB422E2E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049A0F-A4CB-4BD3-83E3-D100F9467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6F9B8-37EB-4F38-AA54-65AAFAF7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70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en/public-domain-photo-zwruq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introductions-and-conclusions/conclusions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fr.wikipedia.org/wiki/Oraison_(Alpes-de-Haute-Provence)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-sti.fr/10-pieges-a-eviter-pour-reussir-son-tpe/" TargetMode="Externa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s.m.wikipedia.org/wiki/Archivo:Check_mark_23x20_02.sv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No-Symbol.sv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Fichier:Oracle_SQL_Developer_logo.sv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hyperlink" Target="https://stileex.xyz/types-logiciels-informatiqu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website-png" TargetMode="External"/><Relationship Id="rId11" Type="http://schemas.openxmlformats.org/officeDocument/2006/relationships/image" Target="../media/image13.jpg"/><Relationship Id="rId5" Type="http://schemas.openxmlformats.org/officeDocument/2006/relationships/image" Target="../media/image10.png"/><Relationship Id="rId10" Type="http://schemas.openxmlformats.org/officeDocument/2006/relationships/hyperlink" Target="http://www.fablabredon.org/wordpress/forum/topic/initiation-a-la-programmation-en-python-2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27BC35-F129-468E-AB2B-8EE18A16B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71" r="752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D5CFF6-1842-4AF0-AD67-608135C85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Service de Gestion 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Stock et Planning </a:t>
            </a:r>
          </a:p>
        </p:txBody>
      </p:sp>
    </p:spTree>
    <p:extLst>
      <p:ext uri="{BB962C8B-B14F-4D97-AF65-F5344CB8AC3E}">
        <p14:creationId xmlns:p14="http://schemas.microsoft.com/office/powerpoint/2010/main" val="1541300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657240-D9A1-416D-8C79-251709C5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975" y="143263"/>
            <a:ext cx="4324350" cy="218688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1" u="sng" dirty="0"/>
              <a:t>Base de donnée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F09DC37-88DF-48E3-8412-4B3765BE3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3" t="4593" r="3132" b="15087"/>
          <a:stretch/>
        </p:blipFill>
        <p:spPr>
          <a:xfrm>
            <a:off x="4162425" y="566738"/>
            <a:ext cx="6134100" cy="2482311"/>
          </a:xfr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A622E0C-4AF1-4E30-97E5-B7F57C0D7D63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8131CD-B4C5-409E-9D58-ED2736B5CC18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7589CEC-B4CF-488B-8F0E-EC99CC478DBD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66D6BA4-8712-47E2-9EDD-0B2720000644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équipes </a:t>
            </a:r>
            <a:br>
              <a:rPr lang="fr-FR" sz="1500" b="1" dirty="0"/>
            </a:br>
            <a:r>
              <a:rPr lang="fr-FR" sz="1500" b="1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Site </a:t>
            </a:r>
            <a:r>
              <a:rPr lang="fr-FR" sz="1500" dirty="0" err="1"/>
              <a:t>html,css</a:t>
            </a:r>
            <a:endParaRPr lang="fr-FR" sz="1500" dirty="0"/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/>
              <a:t>php</a:t>
            </a:r>
            <a:endParaRPr lang="fr-FR" sz="1500" dirty="0"/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0E0C65B-1014-4FD7-B38D-402AC814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3183412"/>
            <a:ext cx="5857876" cy="335108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35621D8-1A1A-44C2-97D5-46B26696C042}"/>
              </a:ext>
            </a:extLst>
          </p:cNvPr>
          <p:cNvSpPr txBox="1"/>
          <p:nvPr/>
        </p:nvSpPr>
        <p:spPr>
          <a:xfrm>
            <a:off x="5810250" y="3173887"/>
            <a:ext cx="337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JRDNR-202104291411-0-CLD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356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9BFE35-97A1-4E8D-9E55-CA2A57262477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27D38E-7CF0-472D-8229-218DB7D08037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8E9ED1D-1176-4ED4-A099-9763C7C71D80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F634569-60ED-4DA8-B81D-C04BF180985A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équipes </a:t>
            </a:r>
            <a:br>
              <a:rPr lang="fr-FR" sz="1500" b="1" dirty="0"/>
            </a:br>
            <a:r>
              <a:rPr lang="fr-FR" sz="1500" b="1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Site </a:t>
            </a:r>
            <a:r>
              <a:rPr lang="fr-FR" sz="1500" b="1" dirty="0" err="1">
                <a:highlight>
                  <a:srgbClr val="00FF00"/>
                </a:highlight>
              </a:rPr>
              <a:t>html,css</a:t>
            </a:r>
            <a:endParaRPr lang="fr-FR" sz="1500" b="1" dirty="0">
              <a:highlight>
                <a:srgbClr val="00FF00"/>
              </a:highlight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/>
              <a:t>php</a:t>
            </a:r>
            <a:endParaRPr lang="fr-FR" sz="1500" dirty="0"/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857739F-BA46-4CA5-944F-51175A8B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975" y="143263"/>
            <a:ext cx="4324350" cy="218688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1" u="sng" dirty="0"/>
              <a:t>Site html, </a:t>
            </a:r>
            <a:r>
              <a:rPr lang="fr-FR" b="1" i="1" u="sng" dirty="0" err="1"/>
              <a:t>css</a:t>
            </a:r>
            <a:endParaRPr lang="fr-FR" b="1" i="1" u="sng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05E25A-F6AD-4FA9-BB61-2835AD91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77" y="1433918"/>
            <a:ext cx="8141598" cy="44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5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9BFE35-97A1-4E8D-9E55-CA2A57262477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27D38E-7CF0-472D-8229-218DB7D08037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8E9ED1D-1176-4ED4-A099-9763C7C71D80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F634569-60ED-4DA8-B81D-C04BF180985A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équipes </a:t>
            </a:r>
            <a:br>
              <a:rPr lang="fr-FR" sz="1500" b="1" dirty="0"/>
            </a:br>
            <a:r>
              <a:rPr lang="fr-FR" sz="1500" b="1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Site </a:t>
            </a:r>
            <a:r>
              <a:rPr lang="fr-FR" sz="1500" b="1" dirty="0" err="1">
                <a:highlight>
                  <a:srgbClr val="00FF00"/>
                </a:highlight>
              </a:rPr>
              <a:t>html,css</a:t>
            </a:r>
            <a:endParaRPr lang="fr-FR" sz="1500" b="1" dirty="0">
              <a:highlight>
                <a:srgbClr val="00FF00"/>
              </a:highlight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/>
              <a:t>php</a:t>
            </a:r>
            <a:endParaRPr lang="fr-FR" sz="1500" dirty="0"/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857739F-BA46-4CA5-944F-51175A8B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975" y="143263"/>
            <a:ext cx="4324350" cy="218688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1" u="sng" dirty="0"/>
              <a:t>Site html, </a:t>
            </a:r>
            <a:r>
              <a:rPr lang="fr-FR" b="1" i="1" u="sng" dirty="0" err="1"/>
              <a:t>css</a:t>
            </a:r>
            <a:endParaRPr lang="fr-FR" b="1" i="1"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18169C-7155-4405-9698-A1899F6C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840" y="1335522"/>
            <a:ext cx="8544559" cy="4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6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9BFE35-97A1-4E8D-9E55-CA2A57262477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27D38E-7CF0-472D-8229-218DB7D08037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8E9ED1D-1176-4ED4-A099-9763C7C71D80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F634569-60ED-4DA8-B81D-C04BF180985A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équipes </a:t>
            </a:r>
            <a:br>
              <a:rPr lang="fr-FR" sz="1500" b="1" dirty="0"/>
            </a:br>
            <a:r>
              <a:rPr lang="fr-FR" sz="1500" b="1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Site </a:t>
            </a:r>
            <a:r>
              <a:rPr lang="fr-FR" sz="1500" b="1" dirty="0" err="1">
                <a:highlight>
                  <a:srgbClr val="00FF00"/>
                </a:highlight>
              </a:rPr>
              <a:t>html,css</a:t>
            </a:r>
            <a:endParaRPr lang="fr-FR" sz="1500" b="1" dirty="0">
              <a:highlight>
                <a:srgbClr val="00FF00"/>
              </a:highlight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/>
              <a:t>php</a:t>
            </a:r>
            <a:endParaRPr lang="fr-FR" sz="1500" dirty="0"/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857739F-BA46-4CA5-944F-51175A8B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975" y="143263"/>
            <a:ext cx="4324350" cy="218688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1" u="sng" dirty="0"/>
              <a:t>Site html, </a:t>
            </a:r>
            <a:r>
              <a:rPr lang="fr-FR" b="1" i="1" u="sng" dirty="0" err="1"/>
              <a:t>css</a:t>
            </a:r>
            <a:endParaRPr lang="fr-FR" b="1" i="1" u="sng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01C400-CF56-40CF-B348-8FAEC831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48" y="1081087"/>
            <a:ext cx="5718506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9BFE35-97A1-4E8D-9E55-CA2A57262477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27D38E-7CF0-472D-8229-218DB7D08037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8E9ED1D-1176-4ED4-A099-9763C7C71D80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F634569-60ED-4DA8-B81D-C04BF180985A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équipes </a:t>
            </a:r>
            <a:br>
              <a:rPr lang="fr-FR" sz="1500" b="1" dirty="0"/>
            </a:br>
            <a:r>
              <a:rPr lang="fr-FR" sz="1500" b="1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Site </a:t>
            </a:r>
            <a:r>
              <a:rPr lang="fr-FR" sz="1500" b="1" dirty="0" err="1">
                <a:highlight>
                  <a:srgbClr val="00FF00"/>
                </a:highlight>
              </a:rPr>
              <a:t>html,css</a:t>
            </a:r>
            <a:endParaRPr lang="fr-FR" sz="1500" b="1" dirty="0">
              <a:highlight>
                <a:srgbClr val="00FF00"/>
              </a:highlight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/>
              <a:t>php</a:t>
            </a:r>
            <a:endParaRPr lang="fr-FR" sz="1500" dirty="0"/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857739F-BA46-4CA5-944F-51175A8B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974" y="143262"/>
            <a:ext cx="4446905" cy="23265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1" u="sng" dirty="0"/>
              <a:t>Recherche JavaScript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607FBF-72BA-4A0E-B13C-254D842D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04" y="1459062"/>
            <a:ext cx="8471846" cy="393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9BFE35-97A1-4E8D-9E55-CA2A57262477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27D38E-7CF0-472D-8229-218DB7D08037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8E9ED1D-1176-4ED4-A099-9763C7C71D80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F634569-60ED-4DA8-B81D-C04BF180985A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équipes </a:t>
            </a:r>
            <a:br>
              <a:rPr lang="fr-FR" sz="1500" b="1" dirty="0"/>
            </a:br>
            <a:r>
              <a:rPr lang="fr-FR" sz="1500" b="1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Site </a:t>
            </a:r>
            <a:r>
              <a:rPr lang="fr-FR" sz="1500" b="1" dirty="0" err="1"/>
              <a:t>html,css</a:t>
            </a:r>
            <a:endParaRPr lang="fr-FR" sz="1500" b="1" dirty="0"/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 err="1">
                <a:highlight>
                  <a:srgbClr val="00FF00"/>
                </a:highlight>
              </a:rPr>
              <a:t>php</a:t>
            </a:r>
            <a:endParaRPr lang="fr-FR" sz="1500" b="1" dirty="0">
              <a:highlight>
                <a:srgbClr val="00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857739F-BA46-4CA5-944F-51175A8B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974" y="143262"/>
            <a:ext cx="4446905" cy="23265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1" u="sng" dirty="0"/>
              <a:t>PHP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D0EC2CB-5F82-4E28-8FE9-9566E21A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798" y="877074"/>
            <a:ext cx="8447202" cy="12661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A2C75C-48E7-4A7F-867B-3D442C091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09" y="2066924"/>
            <a:ext cx="6280783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4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21C1ADD-40BE-4742-96AA-619C20842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521" r="798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1928762-C577-4CC6-AC05-5D4175D49678}"/>
              </a:ext>
            </a:extLst>
          </p:cNvPr>
          <p:cNvSpPr txBox="1"/>
          <p:nvPr/>
        </p:nvSpPr>
        <p:spPr>
          <a:xfrm>
            <a:off x="4923319" y="4229070"/>
            <a:ext cx="24625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FR" sz="700">
                <a:solidFill>
                  <a:srgbClr val="FFFFFF"/>
                </a:solidFill>
                <a:hlinkClick r:id="rId3" tooltip="https://owl.excelsior.edu/writing-process/introductions-and-conclusions/conclusion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fr-FR" sz="700">
                <a:solidFill>
                  <a:srgbClr val="FFFFFF"/>
                </a:solidFill>
              </a:rPr>
              <a:t> par Auteur inconnu est soumise à la licence </a:t>
            </a:r>
            <a:r>
              <a:rPr lang="fr-FR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fr-FR" sz="700">
              <a:solidFill>
                <a:srgbClr val="FFFFFF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CF03C96-9D68-486D-A0ED-0311C833A9F4}"/>
              </a:ext>
            </a:extLst>
          </p:cNvPr>
          <p:cNvSpPr/>
          <p:nvPr/>
        </p:nvSpPr>
        <p:spPr>
          <a:xfrm>
            <a:off x="8324850" y="499003"/>
            <a:ext cx="3009900" cy="585999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61DE259-980B-4E07-B27F-556574E886D1}"/>
              </a:ext>
            </a:extLst>
          </p:cNvPr>
          <p:cNvSpPr txBox="1"/>
          <p:nvPr/>
        </p:nvSpPr>
        <p:spPr>
          <a:xfrm>
            <a:off x="8941591" y="588717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0D4063F-0F3E-42AA-A0AB-210FED17BE28}"/>
              </a:ext>
            </a:extLst>
          </p:cNvPr>
          <p:cNvCxnSpPr>
            <a:cxnSpLocks/>
          </p:cNvCxnSpPr>
          <p:nvPr/>
        </p:nvCxnSpPr>
        <p:spPr>
          <a:xfrm>
            <a:off x="8324847" y="1232428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6C754FE3-8FA1-415D-9ED8-CD3AFA7076C3}"/>
              </a:ext>
            </a:extLst>
          </p:cNvPr>
          <p:cNvSpPr txBox="1"/>
          <p:nvPr/>
        </p:nvSpPr>
        <p:spPr>
          <a:xfrm>
            <a:off x="8324847" y="1380065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équipes </a:t>
            </a:r>
            <a:br>
              <a:rPr lang="fr-FR" sz="1500" b="1" dirty="0"/>
            </a:br>
            <a:r>
              <a:rPr lang="fr-FR" sz="1500" b="1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/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Site </a:t>
            </a:r>
            <a:r>
              <a:rPr lang="fr-FR" sz="1500" b="1" dirty="0" err="1"/>
              <a:t>html,css</a:t>
            </a:r>
            <a:endParaRPr lang="fr-FR" sz="1500" b="1" dirty="0"/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 err="1"/>
              <a:t>php</a:t>
            </a:r>
            <a:endParaRPr lang="fr-FR" sz="1500" b="1" dirty="0"/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Utilisateurs finaux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83107A3-1DEA-49D6-8E89-43543639DAE5}"/>
              </a:ext>
            </a:extLst>
          </p:cNvPr>
          <p:cNvSpPr txBox="1"/>
          <p:nvPr/>
        </p:nvSpPr>
        <p:spPr>
          <a:xfrm>
            <a:off x="489661" y="4604670"/>
            <a:ext cx="6734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Patron (Gestions stocks, planning, réservation et gestions employés)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Employés (Tenir informer de leur planning)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Clients (Réservation en ligne)</a:t>
            </a:r>
          </a:p>
        </p:txBody>
      </p:sp>
    </p:spTree>
    <p:extLst>
      <p:ext uri="{BB962C8B-B14F-4D97-AF65-F5344CB8AC3E}">
        <p14:creationId xmlns:p14="http://schemas.microsoft.com/office/powerpoint/2010/main" val="33193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Espace réservé du contenu 8" descr="Script informatique sur un écran">
            <a:extLst>
              <a:ext uri="{FF2B5EF4-FFF2-40B4-BE49-F238E27FC236}">
                <a16:creationId xmlns:a16="http://schemas.microsoft.com/office/drawing/2014/main" id="{08BB0518-BF1F-4531-828F-FF8ADFAEF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 b="87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A27225B-7349-4F95-A479-7AB7DF6DD6CE}"/>
              </a:ext>
            </a:extLst>
          </p:cNvPr>
          <p:cNvSpPr/>
          <p:nvPr/>
        </p:nvSpPr>
        <p:spPr>
          <a:xfrm>
            <a:off x="6096000" y="100983"/>
            <a:ext cx="5924551" cy="634363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833BD8-84D1-4B0D-ABB1-80E71B3C2583}"/>
              </a:ext>
            </a:extLst>
          </p:cNvPr>
          <p:cNvSpPr txBox="1"/>
          <p:nvPr/>
        </p:nvSpPr>
        <p:spPr>
          <a:xfrm>
            <a:off x="8139113" y="234315"/>
            <a:ext cx="1838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Sommaire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5D6A134-4BDD-4D8B-9BAA-0E25E533F06F}"/>
              </a:ext>
            </a:extLst>
          </p:cNvPr>
          <p:cNvCxnSpPr>
            <a:cxnSpLocks/>
          </p:cNvCxnSpPr>
          <p:nvPr/>
        </p:nvCxnSpPr>
        <p:spPr>
          <a:xfrm>
            <a:off x="6096000" y="986790"/>
            <a:ext cx="592455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F33E546F-F8A9-4607-BF0A-49F9AA307FC8}"/>
              </a:ext>
            </a:extLst>
          </p:cNvPr>
          <p:cNvSpPr txBox="1"/>
          <p:nvPr/>
        </p:nvSpPr>
        <p:spPr>
          <a:xfrm>
            <a:off x="6715125" y="1377315"/>
            <a:ext cx="46863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700" dirty="0">
                <a:solidFill>
                  <a:schemeClr val="bg1"/>
                </a:solidFill>
              </a:rPr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>
                <a:solidFill>
                  <a:schemeClr val="bg1"/>
                </a:solidFill>
              </a:rPr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>
                <a:solidFill>
                  <a:schemeClr val="bg1"/>
                </a:solidFill>
              </a:rPr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>
                <a:solidFill>
                  <a:schemeClr val="bg1"/>
                </a:solidFill>
              </a:rPr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>
                <a:solidFill>
                  <a:schemeClr val="bg1"/>
                </a:solidFill>
              </a:rPr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700" dirty="0">
                <a:solidFill>
                  <a:schemeClr val="bg1"/>
                </a:solidFill>
              </a:rPr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>
                <a:solidFill>
                  <a:schemeClr val="bg1"/>
                </a:solidFill>
              </a:rPr>
              <a:t>Les équipes </a:t>
            </a:r>
            <a:br>
              <a:rPr lang="fr-FR" sz="1700" dirty="0">
                <a:solidFill>
                  <a:schemeClr val="bg1"/>
                </a:solidFill>
              </a:rPr>
            </a:br>
            <a:r>
              <a:rPr lang="fr-FR" sz="1700" dirty="0">
                <a:solidFill>
                  <a:schemeClr val="bg1"/>
                </a:solidFill>
              </a:rPr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>
                <a:solidFill>
                  <a:schemeClr val="bg1"/>
                </a:solidFill>
              </a:rPr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>
                <a:solidFill>
                  <a:schemeClr val="bg1"/>
                </a:solidFill>
              </a:rPr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700" dirty="0">
                <a:solidFill>
                  <a:schemeClr val="bg1"/>
                </a:solidFill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>
                <a:solidFill>
                  <a:schemeClr val="bg1"/>
                </a:solidFill>
              </a:rPr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>
                <a:solidFill>
                  <a:schemeClr val="bg1"/>
                </a:solidFill>
              </a:rPr>
              <a:t>Site </a:t>
            </a:r>
            <a:r>
              <a:rPr lang="fr-FR" sz="1700" dirty="0" err="1">
                <a:solidFill>
                  <a:schemeClr val="bg1"/>
                </a:solidFill>
              </a:rPr>
              <a:t>html,css</a:t>
            </a:r>
            <a:endParaRPr lang="fr-FR" sz="17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fr-FR" sz="1700" dirty="0" err="1">
                <a:solidFill>
                  <a:schemeClr val="bg1"/>
                </a:solidFill>
              </a:rPr>
              <a:t>php</a:t>
            </a:r>
            <a:endParaRPr lang="fr-FR" sz="17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700" dirty="0">
                <a:solidFill>
                  <a:schemeClr val="bg1"/>
                </a:solidFill>
              </a:rPr>
              <a:t>Utilisateurs finaux</a:t>
            </a:r>
          </a:p>
        </p:txBody>
      </p:sp>
    </p:spTree>
    <p:extLst>
      <p:ext uri="{BB962C8B-B14F-4D97-AF65-F5344CB8AC3E}">
        <p14:creationId xmlns:p14="http://schemas.microsoft.com/office/powerpoint/2010/main" val="359394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3FE968C-2F95-41AC-820A-B72EE4FA98F9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53F1FE-6F4B-4D8F-BD13-0C7062F6134E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4FF909E-36C5-4E50-9674-412D815400DA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255D84B-3765-4110-8012-DC612E251CC1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équipes </a:t>
            </a:r>
            <a:br>
              <a:rPr lang="fr-FR" sz="1500" dirty="0"/>
            </a:br>
            <a:r>
              <a:rPr lang="fr-FR" sz="1500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Site </a:t>
            </a:r>
            <a:r>
              <a:rPr lang="fr-FR" sz="1500" dirty="0" err="1"/>
              <a:t>html,css</a:t>
            </a:r>
            <a:endParaRPr lang="fr-FR" sz="1500" dirty="0"/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/>
              <a:t>php</a:t>
            </a:r>
            <a:endParaRPr lang="fr-FR" sz="1500" dirty="0"/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8AA5A5-188E-4842-83A6-13FC1515C88A}"/>
              </a:ext>
            </a:extLst>
          </p:cNvPr>
          <p:cNvSpPr txBox="1"/>
          <p:nvPr/>
        </p:nvSpPr>
        <p:spPr>
          <a:xfrm>
            <a:off x="6989336" y="289739"/>
            <a:ext cx="1819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u="sng" dirty="0"/>
              <a:t>Clients 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6E2150-93E3-4941-9C03-947A8A54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37" y="5286375"/>
            <a:ext cx="3398672" cy="144783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E4676CC-EAED-4768-96C3-4C06232F4411}"/>
              </a:ext>
            </a:extLst>
          </p:cNvPr>
          <p:cNvSpPr txBox="1"/>
          <p:nvPr/>
        </p:nvSpPr>
        <p:spPr>
          <a:xfrm>
            <a:off x="4537014" y="1438275"/>
            <a:ext cx="640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 client est une entreprise de vente et d’entretien d’espaces verts</a:t>
            </a:r>
            <a:endParaRPr lang="fr-FR" dirty="0"/>
          </a:p>
        </p:txBody>
      </p:sp>
      <p:pic>
        <p:nvPicPr>
          <p:cNvPr id="15" name="Image 14" descr="Une image contenant montagne, extérieur, herbe, nature&#10;&#10;Description générée automatiquement">
            <a:extLst>
              <a:ext uri="{FF2B5EF4-FFF2-40B4-BE49-F238E27FC236}">
                <a16:creationId xmlns:a16="http://schemas.microsoft.com/office/drawing/2014/main" id="{1F822101-CD44-410B-8AFA-1F48B664A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04072" y="2022032"/>
            <a:ext cx="2163313" cy="162248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D102315-3E71-4A19-8DEC-7A51918D25DA}"/>
              </a:ext>
            </a:extLst>
          </p:cNvPr>
          <p:cNvSpPr txBox="1"/>
          <p:nvPr/>
        </p:nvSpPr>
        <p:spPr>
          <a:xfrm>
            <a:off x="5818637" y="2022032"/>
            <a:ext cx="2653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25 Avenue Abdon Martin, </a:t>
            </a:r>
          </a:p>
          <a:p>
            <a:r>
              <a:rPr lang="fr-FR" dirty="0"/>
              <a:t>04700 Oraison, France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541173-B0B1-4CB8-935F-DD9F2311EAE5}"/>
              </a:ext>
            </a:extLst>
          </p:cNvPr>
          <p:cNvSpPr/>
          <p:nvPr/>
        </p:nvSpPr>
        <p:spPr>
          <a:xfrm>
            <a:off x="9519920" y="2022033"/>
            <a:ext cx="2163313" cy="14069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F1C3378-07A0-457E-92CD-4CC4D97C9CC1}"/>
              </a:ext>
            </a:extLst>
          </p:cNvPr>
          <p:cNvSpPr txBox="1"/>
          <p:nvPr/>
        </p:nvSpPr>
        <p:spPr>
          <a:xfrm>
            <a:off x="9519920" y="2186943"/>
            <a:ext cx="1991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100" b="1" i="1" u="sng" dirty="0"/>
              <a:t>Professionnel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100" b="1" i="1" u="sng" dirty="0"/>
              <a:t>Particulier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E39964D-EF32-4251-8406-AFDE361C306E}"/>
              </a:ext>
            </a:extLst>
          </p:cNvPr>
          <p:cNvSpPr txBox="1"/>
          <p:nvPr/>
        </p:nvSpPr>
        <p:spPr>
          <a:xfrm>
            <a:off x="9535039" y="2905851"/>
            <a:ext cx="148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i="1" u="sng" dirty="0"/>
              <a:t>Commerce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C347170-BA5B-47F8-A91C-0B1FC81D4368}"/>
              </a:ext>
            </a:extLst>
          </p:cNvPr>
          <p:cNvSpPr txBox="1"/>
          <p:nvPr/>
        </p:nvSpPr>
        <p:spPr>
          <a:xfrm>
            <a:off x="6131147" y="3644517"/>
            <a:ext cx="2622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Boutique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employés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du matériel a gérer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635C1-28E3-404F-892C-0EA806E4051D}"/>
              </a:ext>
            </a:extLst>
          </p:cNvPr>
          <p:cNvSpPr/>
          <p:nvPr/>
        </p:nvSpPr>
        <p:spPr>
          <a:xfrm>
            <a:off x="5991726" y="3515704"/>
            <a:ext cx="3009900" cy="12488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F87F11F1-E1EC-41E6-8C8A-0C4F120AA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35" y="21439"/>
            <a:ext cx="1489197" cy="1229265"/>
          </a:xfrm>
          <a:prstGeom prst="rect">
            <a:avLst/>
          </a:prstGeom>
        </p:spPr>
      </p:pic>
      <p:pic>
        <p:nvPicPr>
          <p:cNvPr id="26" name="Image 25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C3E88F6-7666-4D57-9135-3B5E02027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15" y="151840"/>
            <a:ext cx="1489197" cy="12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6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9" grpId="0" animBg="1"/>
      <p:bldP spid="20" grpId="0"/>
      <p:bldP spid="21" grpId="0"/>
      <p:bldP spid="22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3FE968C-2F95-41AC-820A-B72EE4FA98F9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53F1FE-6F4B-4D8F-BD13-0C7062F6134E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4FF909E-36C5-4E50-9674-412D815400DA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255D84B-3765-4110-8012-DC612E251CC1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équipes </a:t>
            </a:r>
            <a:br>
              <a:rPr lang="fr-FR" sz="1500" dirty="0"/>
            </a:br>
            <a:r>
              <a:rPr lang="fr-FR" sz="1500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Site </a:t>
            </a:r>
            <a:r>
              <a:rPr lang="fr-FR" sz="1500" dirty="0" err="1"/>
              <a:t>html,css</a:t>
            </a:r>
            <a:endParaRPr lang="fr-FR" sz="1500" dirty="0"/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/>
              <a:t>php</a:t>
            </a:r>
            <a:endParaRPr lang="fr-FR" sz="1500" dirty="0"/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8AA5A5-188E-4842-83A6-13FC1515C88A}"/>
              </a:ext>
            </a:extLst>
          </p:cNvPr>
          <p:cNvSpPr txBox="1"/>
          <p:nvPr/>
        </p:nvSpPr>
        <p:spPr>
          <a:xfrm>
            <a:off x="6989336" y="289739"/>
            <a:ext cx="1825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u="sng" dirty="0"/>
              <a:t>Problème 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6E2150-93E3-4941-9C03-947A8A54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37" y="5286375"/>
            <a:ext cx="3398672" cy="1447835"/>
          </a:xfrm>
          <a:prstGeom prst="rect">
            <a:avLst/>
          </a:prstGeom>
        </p:spPr>
      </p:pic>
      <p:pic>
        <p:nvPicPr>
          <p:cNvPr id="25" name="Image 2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F87F11F1-E1EC-41E6-8C8A-0C4F120AA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35" y="21439"/>
            <a:ext cx="1489197" cy="1229265"/>
          </a:xfrm>
          <a:prstGeom prst="rect">
            <a:avLst/>
          </a:prstGeom>
        </p:spPr>
      </p:pic>
      <p:pic>
        <p:nvPicPr>
          <p:cNvPr id="26" name="Image 25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C3E88F6-7666-4D57-9135-3B5E02027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15" y="151840"/>
            <a:ext cx="1489197" cy="12292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2EAF41-D287-4D6F-B9CA-EFB5A2542B23}"/>
              </a:ext>
            </a:extLst>
          </p:cNvPr>
          <p:cNvSpPr/>
          <p:nvPr/>
        </p:nvSpPr>
        <p:spPr>
          <a:xfrm>
            <a:off x="7470348" y="1343145"/>
            <a:ext cx="4407327" cy="21970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7390028-22BD-4CF0-B317-E3C95ADE12C8}"/>
              </a:ext>
            </a:extLst>
          </p:cNvPr>
          <p:cNvSpPr txBox="1"/>
          <p:nvPr/>
        </p:nvSpPr>
        <p:spPr>
          <a:xfrm>
            <a:off x="7517973" y="1412952"/>
            <a:ext cx="4336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Pas d’achat optimisé en temps (manque effectif)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Manque d’information (problème de visibilité)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La gestion de planning peut être mieux organiser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Particulier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Perte de temps pour les client de venir réserver une intervention, dans le magasin</a:t>
            </a:r>
          </a:p>
        </p:txBody>
      </p:sp>
      <p:pic>
        <p:nvPicPr>
          <p:cNvPr id="4" name="Image 3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CD4F536F-CF17-422C-A8A0-436C421B9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65299" y="1311492"/>
            <a:ext cx="1552575" cy="22002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DB6ABBD-184F-465A-BDF7-8F7F05EC0641}"/>
              </a:ext>
            </a:extLst>
          </p:cNvPr>
          <p:cNvSpPr txBox="1"/>
          <p:nvPr/>
        </p:nvSpPr>
        <p:spPr>
          <a:xfrm>
            <a:off x="3792415" y="3797191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900" dirty="0"/>
          </a:p>
          <a:p>
            <a:endParaRPr lang="fr-FR" sz="9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07CB3B2-6914-4011-9B55-ED2E1C8BE44A}"/>
              </a:ext>
            </a:extLst>
          </p:cNvPr>
          <p:cNvSpPr txBox="1"/>
          <p:nvPr/>
        </p:nvSpPr>
        <p:spPr>
          <a:xfrm>
            <a:off x="4568702" y="4589454"/>
            <a:ext cx="609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Résumé, Problème d’optimisation du temps, et du planning.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3406B-946C-4F95-9AFD-7F7A496FD861}"/>
              </a:ext>
            </a:extLst>
          </p:cNvPr>
          <p:cNvSpPr/>
          <p:nvPr/>
        </p:nvSpPr>
        <p:spPr>
          <a:xfrm>
            <a:off x="4355430" y="4487264"/>
            <a:ext cx="6481011" cy="57371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1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3FE968C-2F95-41AC-820A-B72EE4FA98F9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53F1FE-6F4B-4D8F-BD13-0C7062F6134E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4FF909E-36C5-4E50-9674-412D815400DA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255D84B-3765-4110-8012-DC612E251CC1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équipes </a:t>
            </a:r>
            <a:br>
              <a:rPr lang="fr-FR" sz="1500" dirty="0"/>
            </a:br>
            <a:r>
              <a:rPr lang="fr-FR" sz="1500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Site </a:t>
            </a:r>
            <a:r>
              <a:rPr lang="fr-FR" sz="1500" dirty="0" err="1"/>
              <a:t>html,css</a:t>
            </a:r>
            <a:endParaRPr lang="fr-FR" sz="1500" dirty="0"/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/>
              <a:t>php</a:t>
            </a:r>
            <a:endParaRPr lang="fr-FR" sz="1500" dirty="0"/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8AA5A5-188E-4842-83A6-13FC1515C88A}"/>
              </a:ext>
            </a:extLst>
          </p:cNvPr>
          <p:cNvSpPr txBox="1"/>
          <p:nvPr/>
        </p:nvSpPr>
        <p:spPr>
          <a:xfrm>
            <a:off x="6989336" y="289739"/>
            <a:ext cx="1819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u="sng" dirty="0"/>
              <a:t>L’existant 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6E2150-93E3-4941-9C03-947A8A54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37" y="5286375"/>
            <a:ext cx="3398672" cy="1447835"/>
          </a:xfrm>
          <a:prstGeom prst="rect">
            <a:avLst/>
          </a:prstGeom>
        </p:spPr>
      </p:pic>
      <p:pic>
        <p:nvPicPr>
          <p:cNvPr id="25" name="Image 2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F87F11F1-E1EC-41E6-8C8A-0C4F120AA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35" y="151839"/>
            <a:ext cx="1489197" cy="1229265"/>
          </a:xfrm>
          <a:prstGeom prst="rect">
            <a:avLst/>
          </a:prstGeom>
        </p:spPr>
      </p:pic>
      <p:pic>
        <p:nvPicPr>
          <p:cNvPr id="26" name="Image 25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C3E88F6-7666-4D57-9135-3B5E02027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15" y="151840"/>
            <a:ext cx="1489197" cy="122926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F5666A4-7C73-4AD2-8864-286D6F0B2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57974" y="3620561"/>
            <a:ext cx="645696" cy="6456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3A96F6-B340-4E86-AE83-DEB5B8D3A0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37010" y="1515978"/>
            <a:ext cx="681475" cy="6456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32CB5D-0C73-4201-83E2-DD7B3FB7FAC1}"/>
              </a:ext>
            </a:extLst>
          </p:cNvPr>
          <p:cNvSpPr/>
          <p:nvPr/>
        </p:nvSpPr>
        <p:spPr>
          <a:xfrm>
            <a:off x="5749802" y="1381105"/>
            <a:ext cx="4407327" cy="12292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F80E00-CE13-4217-9B98-C9EA73703E4A}"/>
              </a:ext>
            </a:extLst>
          </p:cNvPr>
          <p:cNvSpPr txBox="1"/>
          <p:nvPr/>
        </p:nvSpPr>
        <p:spPr>
          <a:xfrm>
            <a:off x="5797427" y="1450911"/>
            <a:ext cx="4336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Deux planning (Sous format papier)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Intervention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Devis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B1E8C-502D-4602-BC90-B37CB27E9396}"/>
              </a:ext>
            </a:extLst>
          </p:cNvPr>
          <p:cNvSpPr/>
          <p:nvPr/>
        </p:nvSpPr>
        <p:spPr>
          <a:xfrm>
            <a:off x="5818638" y="3519741"/>
            <a:ext cx="4407328" cy="10023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9E15287-4417-46D3-8FA0-ECCBA475E13B}"/>
              </a:ext>
            </a:extLst>
          </p:cNvPr>
          <p:cNvSpPr txBox="1"/>
          <p:nvPr/>
        </p:nvSpPr>
        <p:spPr>
          <a:xfrm>
            <a:off x="5919528" y="3643009"/>
            <a:ext cx="4098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Pas de moyen pour réserver.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824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3FE968C-2F95-41AC-820A-B72EE4FA98F9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53F1FE-6F4B-4D8F-BD13-0C7062F6134E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Sommaire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4FF909E-36C5-4E50-9674-412D815400DA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255D84B-3765-4110-8012-DC612E251CC1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/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équipes </a:t>
            </a:r>
            <a:br>
              <a:rPr lang="fr-FR" sz="1500" dirty="0"/>
            </a:br>
            <a:r>
              <a:rPr lang="fr-FR" sz="1500" dirty="0"/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/>
              <a:t>Site </a:t>
            </a:r>
            <a:r>
              <a:rPr lang="fr-FR" sz="1500" dirty="0" err="1"/>
              <a:t>html,css</a:t>
            </a:r>
            <a:endParaRPr lang="fr-FR" sz="1500" dirty="0"/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/>
              <a:t>php</a:t>
            </a:r>
            <a:endParaRPr lang="fr-FR" sz="1500" dirty="0"/>
          </a:p>
          <a:p>
            <a:pPr marL="342900" indent="-342900">
              <a:buFont typeface="+mj-lt"/>
              <a:buAutoNum type="arabicPeriod"/>
            </a:pPr>
            <a:r>
              <a:rPr lang="fr-FR" sz="1500" dirty="0"/>
              <a:t>Utilisateurs finaux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8AA5A5-188E-4842-83A6-13FC1515C88A}"/>
              </a:ext>
            </a:extLst>
          </p:cNvPr>
          <p:cNvSpPr txBox="1"/>
          <p:nvPr/>
        </p:nvSpPr>
        <p:spPr>
          <a:xfrm>
            <a:off x="6989336" y="289739"/>
            <a:ext cx="1819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u="sng" dirty="0"/>
              <a:t>L’objectif 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6E2150-93E3-4941-9C03-947A8A54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37" y="5286375"/>
            <a:ext cx="3398672" cy="1447835"/>
          </a:xfrm>
          <a:prstGeom prst="rect">
            <a:avLst/>
          </a:prstGeom>
        </p:spPr>
      </p:pic>
      <p:pic>
        <p:nvPicPr>
          <p:cNvPr id="25" name="Image 2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F87F11F1-E1EC-41E6-8C8A-0C4F120AA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35" y="21439"/>
            <a:ext cx="1489197" cy="1229265"/>
          </a:xfrm>
          <a:prstGeom prst="rect">
            <a:avLst/>
          </a:prstGeom>
        </p:spPr>
      </p:pic>
      <p:pic>
        <p:nvPicPr>
          <p:cNvPr id="26" name="Image 25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C3E88F6-7666-4D57-9135-3B5E02027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15" y="151840"/>
            <a:ext cx="1489197" cy="12292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B64C5AF-2F6A-46A1-BD0C-C7A94350F9CA}"/>
              </a:ext>
            </a:extLst>
          </p:cNvPr>
          <p:cNvSpPr txBox="1"/>
          <p:nvPr/>
        </p:nvSpPr>
        <p:spPr>
          <a:xfrm>
            <a:off x="4794103" y="1901171"/>
            <a:ext cx="260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Site Web (présentation et </a:t>
            </a:r>
            <a:r>
              <a:rPr lang="fr-FR" dirty="0" err="1"/>
              <a:t>reservation</a:t>
            </a:r>
            <a:r>
              <a:rPr lang="fr-FR" dirty="0"/>
              <a:t>)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588AB4-3DC9-4CCE-89FD-C71B6B48D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37089" y="1716266"/>
            <a:ext cx="657015" cy="739142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EF7270B-1759-4E68-B417-2E26B1FF47BB}"/>
              </a:ext>
            </a:extLst>
          </p:cNvPr>
          <p:cNvCxnSpPr/>
          <p:nvPr/>
        </p:nvCxnSpPr>
        <p:spPr>
          <a:xfrm>
            <a:off x="7459579" y="1250704"/>
            <a:ext cx="0" cy="30883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D3F4860A-316B-4851-9FA2-4F6B96CC5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56438" y="2858578"/>
            <a:ext cx="657015" cy="74588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C29DE30-E66A-4B87-A5AC-7DE82FBEDBA0}"/>
              </a:ext>
            </a:extLst>
          </p:cNvPr>
          <p:cNvSpPr txBox="1"/>
          <p:nvPr/>
        </p:nvSpPr>
        <p:spPr>
          <a:xfrm>
            <a:off x="8932116" y="3056060"/>
            <a:ext cx="307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Logiciel </a:t>
            </a:r>
            <a:r>
              <a:rPr lang="fr-FR" dirty="0"/>
              <a:t>(gestion </a:t>
            </a:r>
            <a:r>
              <a:rPr lang="fr-FR" dirty="0" err="1"/>
              <a:t>glogale</a:t>
            </a:r>
            <a:r>
              <a:rPr lang="fr-FR" dirty="0"/>
              <a:t>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9B9F7E-0AB5-42C3-90A3-588E9262C61C}"/>
              </a:ext>
            </a:extLst>
          </p:cNvPr>
          <p:cNvSpPr txBox="1"/>
          <p:nvPr/>
        </p:nvSpPr>
        <p:spPr>
          <a:xfrm>
            <a:off x="8983578" y="1903096"/>
            <a:ext cx="261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Python (Automatisme)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8D682E-36C2-4B5F-8972-451C541D8E7A}"/>
              </a:ext>
            </a:extLst>
          </p:cNvPr>
          <p:cNvSpPr txBox="1"/>
          <p:nvPr/>
        </p:nvSpPr>
        <p:spPr>
          <a:xfrm>
            <a:off x="4794104" y="3056060"/>
            <a:ext cx="2603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Base de donnée, gestion stock et planning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4B86311-8B99-4CDA-93C9-70047A53E6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66537" y="1712897"/>
            <a:ext cx="1233496" cy="745880"/>
          </a:xfrm>
          <a:prstGeom prst="rect">
            <a:avLst/>
          </a:prstGeom>
        </p:spPr>
      </p:pic>
      <p:pic>
        <p:nvPicPr>
          <p:cNvPr id="27" name="Image 26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9C2A60FC-D05D-4E0E-AABC-6262D87870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43969" y="2765662"/>
            <a:ext cx="1164642" cy="9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Personnes au bureau de la réunion">
            <a:extLst>
              <a:ext uri="{FF2B5EF4-FFF2-40B4-BE49-F238E27FC236}">
                <a16:creationId xmlns:a16="http://schemas.microsoft.com/office/drawing/2014/main" id="{069C5E86-AC63-471D-85D3-6BA0FB091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6106F3-7AA7-4CF2-BFAD-2C6C61C03115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27E737-B409-4606-87B4-51DD5D86FB4B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Sommaire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71BD3B3-320A-4BBC-89AD-6572F675A74B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BF32066-ACCA-4634-A869-C3B0AD2C6FBA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solidFill>
                  <a:schemeClr val="bg1"/>
                </a:solidFill>
              </a:rPr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Les équipes </a:t>
            </a:r>
            <a:br>
              <a:rPr lang="fr-FR" sz="1500" dirty="0">
                <a:solidFill>
                  <a:schemeClr val="bg1"/>
                </a:solidFill>
              </a:rPr>
            </a:br>
            <a:r>
              <a:rPr lang="fr-FR" sz="1500" dirty="0">
                <a:solidFill>
                  <a:schemeClr val="bg1"/>
                </a:solidFill>
              </a:rPr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>
                <a:solidFill>
                  <a:schemeClr val="bg1"/>
                </a:solidFill>
              </a:rPr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>
                <a:solidFill>
                  <a:schemeClr val="bg1"/>
                </a:solidFill>
              </a:rPr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>
                <a:solidFill>
                  <a:schemeClr val="bg1"/>
                </a:solidFill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>
                <a:solidFill>
                  <a:schemeClr val="bg1"/>
                </a:solidFill>
              </a:rPr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>
                <a:solidFill>
                  <a:schemeClr val="bg1"/>
                </a:solidFill>
              </a:rPr>
              <a:t>Site </a:t>
            </a:r>
            <a:r>
              <a:rPr lang="fr-FR" sz="1500" dirty="0" err="1">
                <a:solidFill>
                  <a:schemeClr val="bg1"/>
                </a:solidFill>
              </a:rPr>
              <a:t>html,css</a:t>
            </a:r>
            <a:endParaRPr lang="fr-FR" sz="15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>
                <a:solidFill>
                  <a:schemeClr val="bg1"/>
                </a:solidFill>
              </a:rPr>
              <a:t>php</a:t>
            </a:r>
            <a:endParaRPr lang="fr-FR" sz="15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500" dirty="0">
                <a:solidFill>
                  <a:schemeClr val="bg1"/>
                </a:solidFill>
              </a:rPr>
              <a:t>Utilisateurs finaux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397B3C-502D-4163-A750-6D67C84C8E59}"/>
              </a:ext>
            </a:extLst>
          </p:cNvPr>
          <p:cNvSpPr txBox="1"/>
          <p:nvPr/>
        </p:nvSpPr>
        <p:spPr>
          <a:xfrm>
            <a:off x="6989336" y="289739"/>
            <a:ext cx="1819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u="sng" dirty="0"/>
              <a:t>L’équipes </a:t>
            </a:r>
          </a:p>
        </p:txBody>
      </p:sp>
      <p:pic>
        <p:nvPicPr>
          <p:cNvPr id="13" name="Image 12" descr="Une image contenant sombre&#10;&#10;Description générée automatiquement">
            <a:extLst>
              <a:ext uri="{FF2B5EF4-FFF2-40B4-BE49-F238E27FC236}">
                <a16:creationId xmlns:a16="http://schemas.microsoft.com/office/drawing/2014/main" id="{2B540924-5A5D-415C-800C-E7043D58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35" y="151839"/>
            <a:ext cx="1489197" cy="1229265"/>
          </a:xfrm>
          <a:prstGeom prst="rect">
            <a:avLst/>
          </a:prstGeom>
        </p:spPr>
      </p:pic>
      <p:pic>
        <p:nvPicPr>
          <p:cNvPr id="14" name="Image 13" descr="Une image contenant sombre&#10;&#10;Description générée automatiquement">
            <a:extLst>
              <a:ext uri="{FF2B5EF4-FFF2-40B4-BE49-F238E27FC236}">
                <a16:creationId xmlns:a16="http://schemas.microsoft.com/office/drawing/2014/main" id="{9ECB105B-1373-479C-B07E-79D54A75C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15" y="151840"/>
            <a:ext cx="1489197" cy="12292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B6D58D-7051-4BD7-95DF-995C76853F58}"/>
              </a:ext>
            </a:extLst>
          </p:cNvPr>
          <p:cNvSpPr txBox="1"/>
          <p:nvPr/>
        </p:nvSpPr>
        <p:spPr>
          <a:xfrm>
            <a:off x="4133850" y="1506301"/>
            <a:ext cx="7743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chemeClr val="bg1"/>
                </a:solidFill>
                <a:highlight>
                  <a:srgbClr val="008000"/>
                </a:highlight>
              </a:rPr>
              <a:t>Tous les employés sont au même niveau et n’on pas de tâches attitrées.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6DB550-A355-469A-8C80-5444708B5B1A}"/>
              </a:ext>
            </a:extLst>
          </p:cNvPr>
          <p:cNvSpPr/>
          <p:nvPr/>
        </p:nvSpPr>
        <p:spPr>
          <a:xfrm>
            <a:off x="3792415" y="3012894"/>
            <a:ext cx="3390900" cy="2212152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700" dirty="0"/>
              <a:t>Déplacement chez professionnels ou particulier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700" dirty="0"/>
              <a:t>Création espaces vert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/>
              <a:t>Entretien espaces vert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1FB3B-6C44-4C57-8EBB-18E1B9B1F607}"/>
              </a:ext>
            </a:extLst>
          </p:cNvPr>
          <p:cNvSpPr/>
          <p:nvPr/>
        </p:nvSpPr>
        <p:spPr>
          <a:xfrm>
            <a:off x="8572499" y="2886125"/>
            <a:ext cx="3124201" cy="2465574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dirty="0"/>
              <a:t>Remarque :</a:t>
            </a:r>
          </a:p>
          <a:p>
            <a:pPr algn="ctr"/>
            <a:r>
              <a:rPr lang="fr-FR" sz="2200" dirty="0"/>
              <a:t>----------------------------------</a:t>
            </a:r>
          </a:p>
          <a:p>
            <a:pPr algn="ctr"/>
            <a:r>
              <a:rPr lang="fr-FR" sz="2200" dirty="0"/>
              <a:t>Pour garantir un services </a:t>
            </a:r>
          </a:p>
          <a:p>
            <a:pPr algn="ctr"/>
            <a:r>
              <a:rPr lang="fr-FR" sz="2200" dirty="0"/>
              <a:t>de qualité, faut donc </a:t>
            </a:r>
          </a:p>
          <a:p>
            <a:pPr algn="ctr"/>
            <a:r>
              <a:rPr lang="fr-FR" sz="2200" dirty="0"/>
              <a:t>une gestions de planning </a:t>
            </a:r>
          </a:p>
          <a:p>
            <a:pPr algn="ctr"/>
            <a:r>
              <a:rPr lang="fr-FR" sz="2200" dirty="0"/>
              <a:t>simple, rapide, et efficace</a:t>
            </a:r>
          </a:p>
        </p:txBody>
      </p:sp>
    </p:spTree>
    <p:extLst>
      <p:ext uri="{BB962C8B-B14F-4D97-AF65-F5344CB8AC3E}">
        <p14:creationId xmlns:p14="http://schemas.microsoft.com/office/powerpoint/2010/main" val="401346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build="p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Personnes au bureau de la réunion">
            <a:extLst>
              <a:ext uri="{FF2B5EF4-FFF2-40B4-BE49-F238E27FC236}">
                <a16:creationId xmlns:a16="http://schemas.microsoft.com/office/drawing/2014/main" id="{069C5E86-AC63-471D-85D3-6BA0FB091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6106F3-7AA7-4CF2-BFAD-2C6C61C03115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27E737-B409-4606-87B4-51DD5D86FB4B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Sommaire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71BD3B3-320A-4BBC-89AD-6572F675A74B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BF32066-ACCA-4634-A869-C3B0AD2C6FBA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solidFill>
                  <a:schemeClr val="bg1"/>
                </a:solidFill>
              </a:rPr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Les équipes </a:t>
            </a:r>
            <a:br>
              <a:rPr lang="fr-FR" sz="1500" b="1" dirty="0">
                <a:solidFill>
                  <a:schemeClr val="bg1"/>
                </a:solidFill>
              </a:rPr>
            </a:br>
            <a:r>
              <a:rPr lang="fr-FR" sz="1500" b="1" dirty="0">
                <a:solidFill>
                  <a:schemeClr val="bg1"/>
                </a:solidFill>
              </a:rPr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>
                <a:solidFill>
                  <a:schemeClr val="bg1"/>
                </a:solidFill>
              </a:rPr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>
                <a:solidFill>
                  <a:schemeClr val="bg1"/>
                </a:solidFill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>
                <a:solidFill>
                  <a:schemeClr val="bg1"/>
                </a:solidFill>
              </a:rPr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>
                <a:solidFill>
                  <a:schemeClr val="bg1"/>
                </a:solidFill>
              </a:rPr>
              <a:t>Site </a:t>
            </a:r>
            <a:r>
              <a:rPr lang="fr-FR" sz="1500" dirty="0" err="1">
                <a:solidFill>
                  <a:schemeClr val="bg1"/>
                </a:solidFill>
              </a:rPr>
              <a:t>html,css</a:t>
            </a:r>
            <a:endParaRPr lang="fr-FR" sz="15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>
                <a:solidFill>
                  <a:schemeClr val="bg1"/>
                </a:solidFill>
              </a:rPr>
              <a:t>php</a:t>
            </a:r>
            <a:endParaRPr lang="fr-FR" sz="15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500" dirty="0">
                <a:solidFill>
                  <a:schemeClr val="bg1"/>
                </a:solidFill>
              </a:rPr>
              <a:t>Utilisateurs finaux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397B3C-502D-4163-A750-6D67C84C8E59}"/>
              </a:ext>
            </a:extLst>
          </p:cNvPr>
          <p:cNvSpPr txBox="1"/>
          <p:nvPr/>
        </p:nvSpPr>
        <p:spPr>
          <a:xfrm>
            <a:off x="6989336" y="289739"/>
            <a:ext cx="1819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u="sng" dirty="0"/>
              <a:t>Leurs matériels </a:t>
            </a:r>
          </a:p>
        </p:txBody>
      </p:sp>
      <p:pic>
        <p:nvPicPr>
          <p:cNvPr id="13" name="Image 12" descr="Une image contenant sombre&#10;&#10;Description générée automatiquement">
            <a:extLst>
              <a:ext uri="{FF2B5EF4-FFF2-40B4-BE49-F238E27FC236}">
                <a16:creationId xmlns:a16="http://schemas.microsoft.com/office/drawing/2014/main" id="{2B540924-5A5D-415C-800C-E7043D58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35" y="151839"/>
            <a:ext cx="1489197" cy="1229265"/>
          </a:xfrm>
          <a:prstGeom prst="rect">
            <a:avLst/>
          </a:prstGeom>
        </p:spPr>
      </p:pic>
      <p:pic>
        <p:nvPicPr>
          <p:cNvPr id="14" name="Image 13" descr="Une image contenant sombre&#10;&#10;Description générée automatiquement">
            <a:extLst>
              <a:ext uri="{FF2B5EF4-FFF2-40B4-BE49-F238E27FC236}">
                <a16:creationId xmlns:a16="http://schemas.microsoft.com/office/drawing/2014/main" id="{9ECB105B-1373-479C-B07E-79D54A75C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15" y="151840"/>
            <a:ext cx="1489197" cy="12292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B6D58D-7051-4BD7-95DF-995C76853F58}"/>
              </a:ext>
            </a:extLst>
          </p:cNvPr>
          <p:cNvSpPr txBox="1"/>
          <p:nvPr/>
        </p:nvSpPr>
        <p:spPr>
          <a:xfrm>
            <a:off x="4133850" y="1506301"/>
            <a:ext cx="7743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chemeClr val="bg1"/>
                </a:solidFill>
                <a:highlight>
                  <a:srgbClr val="008000"/>
                </a:highlight>
              </a:rPr>
              <a:t>L’entreprise dispose de matériels, d’</a:t>
            </a:r>
            <a:r>
              <a:rPr lang="fr-FR" sz="2400" b="1" i="1" u="sng" dirty="0" err="1">
                <a:solidFill>
                  <a:schemeClr val="bg1"/>
                </a:solidFill>
                <a:highlight>
                  <a:srgbClr val="008000"/>
                </a:highlight>
              </a:rPr>
              <a:t>ouitils</a:t>
            </a:r>
            <a:r>
              <a:rPr lang="fr-FR" sz="2400" b="1" i="1" u="sng" dirty="0">
                <a:solidFill>
                  <a:schemeClr val="bg1"/>
                </a:solidFill>
                <a:highlight>
                  <a:srgbClr val="008000"/>
                </a:highlight>
              </a:rPr>
              <a:t>, de véhicules de travail :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6DB550-A355-469A-8C80-5444708B5B1A}"/>
              </a:ext>
            </a:extLst>
          </p:cNvPr>
          <p:cNvSpPr/>
          <p:nvPr/>
        </p:nvSpPr>
        <p:spPr>
          <a:xfrm>
            <a:off x="3792415" y="3012894"/>
            <a:ext cx="3390900" cy="2212152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/>
              <a:t>Camions (charger et déplacer le matériels)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/>
              <a:t>Engins de chantier (mini pelles, tracteurs)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/>
              <a:t>Engins entretien (tondeuses)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/>
              <a:t>Outils a main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1FB3B-6C44-4C57-8EBB-18E1B9B1F607}"/>
              </a:ext>
            </a:extLst>
          </p:cNvPr>
          <p:cNvSpPr/>
          <p:nvPr/>
        </p:nvSpPr>
        <p:spPr>
          <a:xfrm>
            <a:off x="8572499" y="2886125"/>
            <a:ext cx="3124201" cy="3314650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dirty="0"/>
              <a:t>Remarque :</a:t>
            </a:r>
          </a:p>
          <a:p>
            <a:pPr algn="ctr"/>
            <a:r>
              <a:rPr lang="fr-FR" sz="2200" dirty="0"/>
              <a:t>----------------------------------</a:t>
            </a:r>
          </a:p>
          <a:p>
            <a:pPr algn="ctr"/>
            <a:r>
              <a:rPr lang="fr-FR" sz="2200" dirty="0"/>
              <a:t>Dans le cas ou plusieurs chantier se déroulerais au même moment, une gestions du matériel deviens primordiale, pour éviter tout souci de </a:t>
            </a:r>
            <a:r>
              <a:rPr lang="fr-FR" sz="2200" dirty="0" err="1"/>
              <a:t>logististique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1197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build="p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Personnes au bureau de la réunion">
            <a:extLst>
              <a:ext uri="{FF2B5EF4-FFF2-40B4-BE49-F238E27FC236}">
                <a16:creationId xmlns:a16="http://schemas.microsoft.com/office/drawing/2014/main" id="{069C5E86-AC63-471D-85D3-6BA0FB091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6106F3-7AA7-4CF2-BFAD-2C6C61C03115}"/>
              </a:ext>
            </a:extLst>
          </p:cNvPr>
          <p:cNvSpPr/>
          <p:nvPr/>
        </p:nvSpPr>
        <p:spPr>
          <a:xfrm>
            <a:off x="314325" y="200025"/>
            <a:ext cx="3009900" cy="645795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27E737-B409-4606-87B4-51DD5D86FB4B}"/>
              </a:ext>
            </a:extLst>
          </p:cNvPr>
          <p:cNvSpPr txBox="1"/>
          <p:nvPr/>
        </p:nvSpPr>
        <p:spPr>
          <a:xfrm>
            <a:off x="931066" y="289739"/>
            <a:ext cx="177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Sommaire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71BD3B3-320A-4BBC-89AD-6572F675A74B}"/>
              </a:ext>
            </a:extLst>
          </p:cNvPr>
          <p:cNvCxnSpPr>
            <a:cxnSpLocks/>
          </p:cNvCxnSpPr>
          <p:nvPr/>
        </p:nvCxnSpPr>
        <p:spPr>
          <a:xfrm>
            <a:off x="314322" y="933450"/>
            <a:ext cx="300990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BF32066-ACCA-4634-A869-C3B0AD2C6FBA}"/>
              </a:ext>
            </a:extLst>
          </p:cNvPr>
          <p:cNvSpPr txBox="1"/>
          <p:nvPr/>
        </p:nvSpPr>
        <p:spPr>
          <a:xfrm>
            <a:off x="314322" y="1081087"/>
            <a:ext cx="312420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solidFill>
                  <a:schemeClr val="bg1"/>
                </a:solidFill>
              </a:rPr>
              <a:t>Motivations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 client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 problème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L’existant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Les objectifs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b="1" dirty="0">
                <a:highlight>
                  <a:srgbClr val="00FF00"/>
                </a:highlight>
              </a:rPr>
              <a:t>Le contexte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Les équipes </a:t>
            </a:r>
            <a:br>
              <a:rPr lang="fr-FR" sz="1500" b="1" dirty="0">
                <a:solidFill>
                  <a:schemeClr val="bg1"/>
                </a:solidFill>
              </a:rPr>
            </a:br>
            <a:r>
              <a:rPr lang="fr-FR" sz="1500" b="1" dirty="0">
                <a:solidFill>
                  <a:schemeClr val="bg1"/>
                </a:solidFill>
              </a:rPr>
              <a:t>d’entretien d’espaces verts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solidFill>
                  <a:schemeClr val="bg1"/>
                </a:solidFill>
              </a:rPr>
              <a:t>Le matériel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b="1" dirty="0">
                <a:highlight>
                  <a:srgbClr val="00FF00"/>
                </a:highlight>
              </a:rPr>
              <a:t>Les absences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500" dirty="0">
                <a:solidFill>
                  <a:schemeClr val="bg1"/>
                </a:solidFill>
              </a:rPr>
              <a:t>Ma partie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>
                <a:solidFill>
                  <a:schemeClr val="bg1"/>
                </a:solidFill>
              </a:rPr>
              <a:t>Base de donnée 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>
                <a:solidFill>
                  <a:schemeClr val="bg1"/>
                </a:solidFill>
              </a:rPr>
              <a:t>Site </a:t>
            </a:r>
            <a:r>
              <a:rPr lang="fr-FR" sz="1500" dirty="0" err="1">
                <a:solidFill>
                  <a:schemeClr val="bg1"/>
                </a:solidFill>
              </a:rPr>
              <a:t>html,css</a:t>
            </a:r>
            <a:endParaRPr lang="fr-FR" sz="15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fr-FR" sz="1500" dirty="0" err="1">
                <a:solidFill>
                  <a:schemeClr val="bg1"/>
                </a:solidFill>
              </a:rPr>
              <a:t>php</a:t>
            </a:r>
            <a:endParaRPr lang="fr-FR" sz="15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500" dirty="0">
                <a:solidFill>
                  <a:schemeClr val="bg1"/>
                </a:solidFill>
              </a:rPr>
              <a:t>Utilisateurs finaux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397B3C-502D-4163-A750-6D67C84C8E59}"/>
              </a:ext>
            </a:extLst>
          </p:cNvPr>
          <p:cNvSpPr txBox="1"/>
          <p:nvPr/>
        </p:nvSpPr>
        <p:spPr>
          <a:xfrm>
            <a:off x="6989336" y="289739"/>
            <a:ext cx="1819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u="sng" dirty="0"/>
              <a:t>Absences</a:t>
            </a:r>
          </a:p>
        </p:txBody>
      </p:sp>
      <p:pic>
        <p:nvPicPr>
          <p:cNvPr id="13" name="Image 12" descr="Une image contenant sombre&#10;&#10;Description générée automatiquement">
            <a:extLst>
              <a:ext uri="{FF2B5EF4-FFF2-40B4-BE49-F238E27FC236}">
                <a16:creationId xmlns:a16="http://schemas.microsoft.com/office/drawing/2014/main" id="{2B540924-5A5D-415C-800C-E7043D58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35" y="151839"/>
            <a:ext cx="1489197" cy="1229265"/>
          </a:xfrm>
          <a:prstGeom prst="rect">
            <a:avLst/>
          </a:prstGeom>
        </p:spPr>
      </p:pic>
      <p:pic>
        <p:nvPicPr>
          <p:cNvPr id="14" name="Image 13" descr="Une image contenant sombre&#10;&#10;Description générée automatiquement">
            <a:extLst>
              <a:ext uri="{FF2B5EF4-FFF2-40B4-BE49-F238E27FC236}">
                <a16:creationId xmlns:a16="http://schemas.microsoft.com/office/drawing/2014/main" id="{9ECB105B-1373-479C-B07E-79D54A75C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15" y="151840"/>
            <a:ext cx="1489197" cy="12292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B6D58D-7051-4BD7-95DF-995C76853F58}"/>
              </a:ext>
            </a:extLst>
          </p:cNvPr>
          <p:cNvSpPr txBox="1"/>
          <p:nvPr/>
        </p:nvSpPr>
        <p:spPr>
          <a:xfrm>
            <a:off x="4133850" y="1506301"/>
            <a:ext cx="774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u="sng" dirty="0">
                <a:solidFill>
                  <a:schemeClr val="bg1"/>
                </a:solidFill>
                <a:highlight>
                  <a:srgbClr val="008000"/>
                </a:highlight>
              </a:rPr>
              <a:t>Un employer peut être </a:t>
            </a:r>
            <a:r>
              <a:rPr lang="fr-FR" sz="2400" b="1" i="1" u="sng" dirty="0" err="1">
                <a:solidFill>
                  <a:schemeClr val="bg1"/>
                </a:solidFill>
                <a:highlight>
                  <a:srgbClr val="008000"/>
                </a:highlight>
              </a:rPr>
              <a:t>absens</a:t>
            </a:r>
            <a:r>
              <a:rPr lang="fr-FR" sz="2400" b="1" i="1" u="sng" dirty="0">
                <a:solidFill>
                  <a:schemeClr val="bg1"/>
                </a:solidFill>
                <a:highlight>
                  <a:srgbClr val="008000"/>
                </a:highlight>
              </a:rPr>
              <a:t> pour plusieurs raison.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6DB550-A355-469A-8C80-5444708B5B1A}"/>
              </a:ext>
            </a:extLst>
          </p:cNvPr>
          <p:cNvSpPr/>
          <p:nvPr/>
        </p:nvSpPr>
        <p:spPr>
          <a:xfrm>
            <a:off x="3792415" y="3012894"/>
            <a:ext cx="3390900" cy="2212152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/>
              <a:t>Les congés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/>
              <a:t>Les RTT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/>
              <a:t>Les formations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/>
              <a:t>Les arrêt maladies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1FB3B-6C44-4C57-8EBB-18E1B9B1F607}"/>
              </a:ext>
            </a:extLst>
          </p:cNvPr>
          <p:cNvSpPr/>
          <p:nvPr/>
        </p:nvSpPr>
        <p:spPr>
          <a:xfrm>
            <a:off x="8572499" y="2886125"/>
            <a:ext cx="3124201" cy="2862322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dirty="0"/>
              <a:t>Remarque :</a:t>
            </a:r>
          </a:p>
          <a:p>
            <a:pPr algn="ctr"/>
            <a:r>
              <a:rPr lang="fr-FR" sz="2200" dirty="0"/>
              <a:t>----------------------------------</a:t>
            </a:r>
          </a:p>
          <a:p>
            <a:pPr algn="ctr"/>
            <a:r>
              <a:rPr lang="fr-FR" sz="2200" dirty="0"/>
              <a:t>Pas de remplacement effectués, Il est donc indispensable de prendre en compte ces critères et prévoir le cas échéant dans le planning.</a:t>
            </a:r>
          </a:p>
        </p:txBody>
      </p:sp>
    </p:spTree>
    <p:extLst>
      <p:ext uri="{BB962C8B-B14F-4D97-AF65-F5344CB8AC3E}">
        <p14:creationId xmlns:p14="http://schemas.microsoft.com/office/powerpoint/2010/main" val="234631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build="p" animBg="1"/>
      <p:bldP spid="1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4284</TotalTime>
  <Words>846</Words>
  <Application>Microsoft Office PowerPoint</Application>
  <PresentationFormat>Grand écran</PresentationFormat>
  <Paragraphs>295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Service de Gestion  Stock et Planning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Base de donnée</vt:lpstr>
      <vt:lpstr>Site html, css</vt:lpstr>
      <vt:lpstr>Site html, css</vt:lpstr>
      <vt:lpstr>Site html, css</vt:lpstr>
      <vt:lpstr>Recherche JavaScript</vt:lpstr>
      <vt:lpstr>PHP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de Gestion  Stock et Planning</dc:title>
  <dc:creator>Romain FRATANI</dc:creator>
  <cp:lastModifiedBy>Romain FRATANI</cp:lastModifiedBy>
  <cp:revision>33</cp:revision>
  <dcterms:created xsi:type="dcterms:W3CDTF">2021-04-29T19:18:13Z</dcterms:created>
  <dcterms:modified xsi:type="dcterms:W3CDTF">2021-05-25T06:41:12Z</dcterms:modified>
</cp:coreProperties>
</file>